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256" r:id="rId3"/>
    <p:sldId id="314" r:id="rId4"/>
    <p:sldId id="306" r:id="rId5"/>
    <p:sldId id="316" r:id="rId6"/>
    <p:sldId id="327" r:id="rId7"/>
    <p:sldId id="305" r:id="rId8"/>
    <p:sldId id="317" r:id="rId9"/>
    <p:sldId id="309" r:id="rId10"/>
    <p:sldId id="310" r:id="rId11"/>
    <p:sldId id="311" r:id="rId12"/>
    <p:sldId id="312" r:id="rId13"/>
    <p:sldId id="313" r:id="rId14"/>
    <p:sldId id="315" r:id="rId15"/>
    <p:sldId id="318" r:id="rId16"/>
    <p:sldId id="319" r:id="rId17"/>
    <p:sldId id="320" r:id="rId18"/>
    <p:sldId id="321" r:id="rId19"/>
    <p:sldId id="322" r:id="rId20"/>
    <p:sldId id="323" r:id="rId21"/>
    <p:sldId id="324" r:id="rId22"/>
    <p:sldId id="325" r:id="rId23"/>
    <p:sldId id="32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879D2-51E5-4965-A011-C23C256D247C}" v="15" dt="2021-02-10T13:35:09.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92" d="100"/>
          <a:sy n="92" d="100"/>
        </p:scale>
        <p:origin x="11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Smith" userId="0eae35c0-031c-4d62-9db3-21e40598e90c" providerId="ADAL" clId="{E92879D2-51E5-4965-A011-C23C256D247C}"/>
    <pc:docChg chg="undo redo custSel addSld delSld modSld sldOrd">
      <pc:chgData name="Zachary Smith" userId="0eae35c0-031c-4d62-9db3-21e40598e90c" providerId="ADAL" clId="{E92879D2-51E5-4965-A011-C23C256D247C}" dt="2021-02-10T13:35:25.351" v="1639" actId="26606"/>
      <pc:docMkLst>
        <pc:docMk/>
      </pc:docMkLst>
      <pc:sldChg chg="modSp">
        <pc:chgData name="Zachary Smith" userId="0eae35c0-031c-4d62-9db3-21e40598e90c" providerId="ADAL" clId="{E92879D2-51E5-4965-A011-C23C256D247C}" dt="2021-02-10T13:10:38.523" v="980"/>
        <pc:sldMkLst>
          <pc:docMk/>
          <pc:sldMk cId="3903294358" sldId="256"/>
        </pc:sldMkLst>
        <pc:spChg chg="mod">
          <ac:chgData name="Zachary Smith" userId="0eae35c0-031c-4d62-9db3-21e40598e90c" providerId="ADAL" clId="{E92879D2-51E5-4965-A011-C23C256D247C}" dt="2021-02-10T13:10:38.523" v="980"/>
          <ac:spMkLst>
            <pc:docMk/>
            <pc:sldMk cId="3903294358" sldId="256"/>
            <ac:spMk id="2" creationId="{FA55BE9E-FF44-4A4D-9B83-BECCEAA10590}"/>
          </ac:spMkLst>
        </pc:spChg>
        <pc:spChg chg="mod">
          <ac:chgData name="Zachary Smith" userId="0eae35c0-031c-4d62-9db3-21e40598e90c" providerId="ADAL" clId="{E92879D2-51E5-4965-A011-C23C256D247C}" dt="2021-02-10T13:10:38.523" v="980"/>
          <ac:spMkLst>
            <pc:docMk/>
            <pc:sldMk cId="3903294358" sldId="256"/>
            <ac:spMk id="3" creationId="{D0512307-20EF-4478-829A-479DA2058546}"/>
          </ac:spMkLst>
        </pc:spChg>
      </pc:sldChg>
      <pc:sldChg chg="modSp add ord">
        <pc:chgData name="Zachary Smith" userId="0eae35c0-031c-4d62-9db3-21e40598e90c" providerId="ADAL" clId="{E92879D2-51E5-4965-A011-C23C256D247C}" dt="2021-02-10T13:11:51.526" v="993"/>
        <pc:sldMkLst>
          <pc:docMk/>
          <pc:sldMk cId="1552338838" sldId="304"/>
        </pc:sldMkLst>
        <pc:spChg chg="mod">
          <ac:chgData name="Zachary Smith" userId="0eae35c0-031c-4d62-9db3-21e40598e90c" providerId="ADAL" clId="{E92879D2-51E5-4965-A011-C23C256D247C}" dt="2021-02-10T13:10:38.523" v="980"/>
          <ac:spMkLst>
            <pc:docMk/>
            <pc:sldMk cId="1552338838" sldId="304"/>
            <ac:spMk id="2" creationId="{E806D444-62D2-4415-A6C4-AFD3497D37D4}"/>
          </ac:spMkLst>
        </pc:spChg>
      </pc:sldChg>
      <pc:sldChg chg="modSp new mod">
        <pc:chgData name="Zachary Smith" userId="0eae35c0-031c-4d62-9db3-21e40598e90c" providerId="ADAL" clId="{E92879D2-51E5-4965-A011-C23C256D247C}" dt="2021-02-10T13:10:38.669" v="981" actId="27636"/>
        <pc:sldMkLst>
          <pc:docMk/>
          <pc:sldMk cId="3915791569" sldId="305"/>
        </pc:sldMkLst>
        <pc:spChg chg="mod">
          <ac:chgData name="Zachary Smith" userId="0eae35c0-031c-4d62-9db3-21e40598e90c" providerId="ADAL" clId="{E92879D2-51E5-4965-A011-C23C256D247C}" dt="2021-02-10T13:10:38.523" v="980"/>
          <ac:spMkLst>
            <pc:docMk/>
            <pc:sldMk cId="3915791569" sldId="305"/>
            <ac:spMk id="2" creationId="{8C4F6A04-324E-470A-8F73-6A8868DC1F66}"/>
          </ac:spMkLst>
        </pc:spChg>
        <pc:spChg chg="mod">
          <ac:chgData name="Zachary Smith" userId="0eae35c0-031c-4d62-9db3-21e40598e90c" providerId="ADAL" clId="{E92879D2-51E5-4965-A011-C23C256D247C}" dt="2021-02-10T13:10:38.669" v="981" actId="27636"/>
          <ac:spMkLst>
            <pc:docMk/>
            <pc:sldMk cId="3915791569" sldId="305"/>
            <ac:spMk id="3" creationId="{2F6FD041-CD95-4EA6-AB41-4E9158547500}"/>
          </ac:spMkLst>
        </pc:spChg>
      </pc:sldChg>
      <pc:sldChg chg="modSp new mod">
        <pc:chgData name="Zachary Smith" userId="0eae35c0-031c-4d62-9db3-21e40598e90c" providerId="ADAL" clId="{E92879D2-51E5-4965-A011-C23C256D247C}" dt="2021-02-10T13:10:59.063" v="986" actId="5793"/>
        <pc:sldMkLst>
          <pc:docMk/>
          <pc:sldMk cId="889451953" sldId="306"/>
        </pc:sldMkLst>
        <pc:spChg chg="mod">
          <ac:chgData name="Zachary Smith" userId="0eae35c0-031c-4d62-9db3-21e40598e90c" providerId="ADAL" clId="{E92879D2-51E5-4965-A011-C23C256D247C}" dt="2021-02-10T13:10:38.523" v="980"/>
          <ac:spMkLst>
            <pc:docMk/>
            <pc:sldMk cId="889451953" sldId="306"/>
            <ac:spMk id="2" creationId="{6CB41043-315C-4A8A-B63F-7D6A3E89CA83}"/>
          </ac:spMkLst>
        </pc:spChg>
        <pc:spChg chg="mod">
          <ac:chgData name="Zachary Smith" userId="0eae35c0-031c-4d62-9db3-21e40598e90c" providerId="ADAL" clId="{E92879D2-51E5-4965-A011-C23C256D247C}" dt="2021-02-10T13:10:59.063" v="986" actId="5793"/>
          <ac:spMkLst>
            <pc:docMk/>
            <pc:sldMk cId="889451953" sldId="306"/>
            <ac:spMk id="3" creationId="{F702534D-089C-4C08-B916-339D8B7AA766}"/>
          </ac:spMkLst>
        </pc:spChg>
      </pc:sldChg>
      <pc:sldChg chg="modSp new del mod">
        <pc:chgData name="Zachary Smith" userId="0eae35c0-031c-4d62-9db3-21e40598e90c" providerId="ADAL" clId="{E92879D2-51E5-4965-A011-C23C256D247C}" dt="2021-02-10T13:11:10.706" v="989" actId="47"/>
        <pc:sldMkLst>
          <pc:docMk/>
          <pc:sldMk cId="3575076084" sldId="307"/>
        </pc:sldMkLst>
        <pc:spChg chg="mod">
          <ac:chgData name="Zachary Smith" userId="0eae35c0-031c-4d62-9db3-21e40598e90c" providerId="ADAL" clId="{E92879D2-51E5-4965-A011-C23C256D247C}" dt="2021-02-10T13:10:38.523" v="980"/>
          <ac:spMkLst>
            <pc:docMk/>
            <pc:sldMk cId="3575076084" sldId="307"/>
            <ac:spMk id="2" creationId="{0112FFAD-E237-43E7-B222-E9E4E2C63E94}"/>
          </ac:spMkLst>
        </pc:spChg>
        <pc:spChg chg="mod">
          <ac:chgData name="Zachary Smith" userId="0eae35c0-031c-4d62-9db3-21e40598e90c" providerId="ADAL" clId="{E92879D2-51E5-4965-A011-C23C256D247C}" dt="2021-02-10T13:11:06.702" v="988" actId="5793"/>
          <ac:spMkLst>
            <pc:docMk/>
            <pc:sldMk cId="3575076084" sldId="307"/>
            <ac:spMk id="3" creationId="{D3066A3E-0BB6-402F-AABF-782FA2F9D60F}"/>
          </ac:spMkLst>
        </pc:spChg>
      </pc:sldChg>
      <pc:sldChg chg="delSp modSp add del mod">
        <pc:chgData name="Zachary Smith" userId="0eae35c0-031c-4d62-9db3-21e40598e90c" providerId="ADAL" clId="{E92879D2-51E5-4965-A011-C23C256D247C}" dt="2021-02-10T13:32:16.726" v="1624" actId="47"/>
        <pc:sldMkLst>
          <pc:docMk/>
          <pc:sldMk cId="1077918464" sldId="308"/>
        </pc:sldMkLst>
        <pc:spChg chg="mod">
          <ac:chgData name="Zachary Smith" userId="0eae35c0-031c-4d62-9db3-21e40598e90c" providerId="ADAL" clId="{E92879D2-51E5-4965-A011-C23C256D247C}" dt="2021-02-10T13:10:38.523" v="980"/>
          <ac:spMkLst>
            <pc:docMk/>
            <pc:sldMk cId="1077918464" sldId="308"/>
            <ac:spMk id="3" creationId="{3C197CF1-6D20-4A25-B2E2-026F0A57F087}"/>
          </ac:spMkLst>
        </pc:spChg>
        <pc:spChg chg="del mod">
          <ac:chgData name="Zachary Smith" userId="0eae35c0-031c-4d62-9db3-21e40598e90c" providerId="ADAL" clId="{E92879D2-51E5-4965-A011-C23C256D247C}" dt="2021-02-09T22:39:22.447" v="557"/>
          <ac:spMkLst>
            <pc:docMk/>
            <pc:sldMk cId="1077918464" sldId="308"/>
            <ac:spMk id="4" creationId="{B569FFB5-4841-4E51-A924-762D60FA61DC}"/>
          </ac:spMkLst>
        </pc:spChg>
      </pc:sldChg>
      <pc:sldChg chg="modSp new mod">
        <pc:chgData name="Zachary Smith" userId="0eae35c0-031c-4d62-9db3-21e40598e90c" providerId="ADAL" clId="{E92879D2-51E5-4965-A011-C23C256D247C}" dt="2021-02-10T13:10:38.523" v="980"/>
        <pc:sldMkLst>
          <pc:docMk/>
          <pc:sldMk cId="3976437984" sldId="309"/>
        </pc:sldMkLst>
        <pc:spChg chg="mod">
          <ac:chgData name="Zachary Smith" userId="0eae35c0-031c-4d62-9db3-21e40598e90c" providerId="ADAL" clId="{E92879D2-51E5-4965-A011-C23C256D247C}" dt="2021-02-10T13:10:38.523" v="980"/>
          <ac:spMkLst>
            <pc:docMk/>
            <pc:sldMk cId="3976437984" sldId="309"/>
            <ac:spMk id="2" creationId="{CDAC3872-87A7-4FB8-8CE5-557C1FB256A2}"/>
          </ac:spMkLst>
        </pc:spChg>
        <pc:spChg chg="mod">
          <ac:chgData name="Zachary Smith" userId="0eae35c0-031c-4d62-9db3-21e40598e90c" providerId="ADAL" clId="{E92879D2-51E5-4965-A011-C23C256D247C}" dt="2021-02-10T13:10:38.523" v="980"/>
          <ac:spMkLst>
            <pc:docMk/>
            <pc:sldMk cId="3976437984" sldId="309"/>
            <ac:spMk id="3" creationId="{930DCD85-2C69-402A-8411-77849582D0DC}"/>
          </ac:spMkLst>
        </pc:spChg>
      </pc:sldChg>
      <pc:sldChg chg="addSp modSp new mod setBg">
        <pc:chgData name="Zachary Smith" userId="0eae35c0-031c-4d62-9db3-21e40598e90c" providerId="ADAL" clId="{E92879D2-51E5-4965-A011-C23C256D247C}" dt="2021-02-10T13:35:25.351" v="1639" actId="26606"/>
        <pc:sldMkLst>
          <pc:docMk/>
          <pc:sldMk cId="4016604728" sldId="310"/>
        </pc:sldMkLst>
        <pc:spChg chg="mod">
          <ac:chgData name="Zachary Smith" userId="0eae35c0-031c-4d62-9db3-21e40598e90c" providerId="ADAL" clId="{E92879D2-51E5-4965-A011-C23C256D247C}" dt="2021-02-10T13:35:25.351" v="1639" actId="26606"/>
          <ac:spMkLst>
            <pc:docMk/>
            <pc:sldMk cId="4016604728" sldId="310"/>
            <ac:spMk id="2" creationId="{9D420BB8-FCBC-4A98-897B-3CE679A9D6E5}"/>
          </ac:spMkLst>
        </pc:spChg>
        <pc:spChg chg="mod">
          <ac:chgData name="Zachary Smith" userId="0eae35c0-031c-4d62-9db3-21e40598e90c" providerId="ADAL" clId="{E92879D2-51E5-4965-A011-C23C256D247C}" dt="2021-02-10T13:35:25.351" v="1639" actId="26606"/>
          <ac:spMkLst>
            <pc:docMk/>
            <pc:sldMk cId="4016604728" sldId="310"/>
            <ac:spMk id="3" creationId="{A250AEFD-43F9-4A2E-BFDB-DE94FDDECF43}"/>
          </ac:spMkLst>
        </pc:spChg>
        <pc:spChg chg="add">
          <ac:chgData name="Zachary Smith" userId="0eae35c0-031c-4d62-9db3-21e40598e90c" providerId="ADAL" clId="{E92879D2-51E5-4965-A011-C23C256D247C}" dt="2021-02-10T13:35:25.351" v="1639" actId="26606"/>
          <ac:spMkLst>
            <pc:docMk/>
            <pc:sldMk cId="4016604728" sldId="310"/>
            <ac:spMk id="8" creationId="{3A3C2D7E-3F2E-404E-9B30-CB12DC972D50}"/>
          </ac:spMkLst>
        </pc:spChg>
        <pc:spChg chg="add">
          <ac:chgData name="Zachary Smith" userId="0eae35c0-031c-4d62-9db3-21e40598e90c" providerId="ADAL" clId="{E92879D2-51E5-4965-A011-C23C256D247C}" dt="2021-02-10T13:35:25.351" v="1639" actId="26606"/>
          <ac:spMkLst>
            <pc:docMk/>
            <pc:sldMk cId="4016604728" sldId="310"/>
            <ac:spMk id="10" creationId="{F1F7FD00-BF97-4325-B7C2-E451F20840A7}"/>
          </ac:spMkLst>
        </pc:spChg>
        <pc:spChg chg="add">
          <ac:chgData name="Zachary Smith" userId="0eae35c0-031c-4d62-9db3-21e40598e90c" providerId="ADAL" clId="{E92879D2-51E5-4965-A011-C23C256D247C}" dt="2021-02-10T13:35:25.351" v="1639" actId="26606"/>
          <ac:spMkLst>
            <pc:docMk/>
            <pc:sldMk cId="4016604728" sldId="310"/>
            <ac:spMk id="12" creationId="{179B5294-DA4E-4926-B14A-DD6E07A12F67}"/>
          </ac:spMkLst>
        </pc:spChg>
      </pc:sldChg>
      <pc:sldChg chg="addSp modSp add mod setBg">
        <pc:chgData name="Zachary Smith" userId="0eae35c0-031c-4d62-9db3-21e40598e90c" providerId="ADAL" clId="{E92879D2-51E5-4965-A011-C23C256D247C}" dt="2021-02-10T13:35:22.014" v="1638" actId="26606"/>
        <pc:sldMkLst>
          <pc:docMk/>
          <pc:sldMk cId="1401659665" sldId="311"/>
        </pc:sldMkLst>
        <pc:spChg chg="mod">
          <ac:chgData name="Zachary Smith" userId="0eae35c0-031c-4d62-9db3-21e40598e90c" providerId="ADAL" clId="{E92879D2-51E5-4965-A011-C23C256D247C}" dt="2021-02-10T13:35:22.014" v="1638" actId="26606"/>
          <ac:spMkLst>
            <pc:docMk/>
            <pc:sldMk cId="1401659665" sldId="311"/>
            <ac:spMk id="2" creationId="{9D420BB8-FCBC-4A98-897B-3CE679A9D6E5}"/>
          </ac:spMkLst>
        </pc:spChg>
        <pc:spChg chg="mod">
          <ac:chgData name="Zachary Smith" userId="0eae35c0-031c-4d62-9db3-21e40598e90c" providerId="ADAL" clId="{E92879D2-51E5-4965-A011-C23C256D247C}" dt="2021-02-10T13:35:22.014" v="1638" actId="26606"/>
          <ac:spMkLst>
            <pc:docMk/>
            <pc:sldMk cId="1401659665" sldId="311"/>
            <ac:spMk id="3" creationId="{A250AEFD-43F9-4A2E-BFDB-DE94FDDECF43}"/>
          </ac:spMkLst>
        </pc:spChg>
        <pc:spChg chg="add">
          <ac:chgData name="Zachary Smith" userId="0eae35c0-031c-4d62-9db3-21e40598e90c" providerId="ADAL" clId="{E92879D2-51E5-4965-A011-C23C256D247C}" dt="2021-02-10T13:35:22.014" v="1638" actId="26606"/>
          <ac:spMkLst>
            <pc:docMk/>
            <pc:sldMk cId="1401659665" sldId="311"/>
            <ac:spMk id="8" creationId="{3A3C2D7E-3F2E-404E-9B30-CB12DC972D50}"/>
          </ac:spMkLst>
        </pc:spChg>
        <pc:spChg chg="add">
          <ac:chgData name="Zachary Smith" userId="0eae35c0-031c-4d62-9db3-21e40598e90c" providerId="ADAL" clId="{E92879D2-51E5-4965-A011-C23C256D247C}" dt="2021-02-10T13:35:22.014" v="1638" actId="26606"/>
          <ac:spMkLst>
            <pc:docMk/>
            <pc:sldMk cId="1401659665" sldId="311"/>
            <ac:spMk id="10" creationId="{F1F7FD00-BF97-4325-B7C2-E451F20840A7}"/>
          </ac:spMkLst>
        </pc:spChg>
        <pc:spChg chg="add">
          <ac:chgData name="Zachary Smith" userId="0eae35c0-031c-4d62-9db3-21e40598e90c" providerId="ADAL" clId="{E92879D2-51E5-4965-A011-C23C256D247C}" dt="2021-02-10T13:35:22.014" v="1638" actId="26606"/>
          <ac:spMkLst>
            <pc:docMk/>
            <pc:sldMk cId="1401659665" sldId="311"/>
            <ac:spMk id="12" creationId="{179B5294-DA4E-4926-B14A-DD6E07A12F67}"/>
          </ac:spMkLst>
        </pc:spChg>
      </pc:sldChg>
      <pc:sldChg chg="modSp new mod">
        <pc:chgData name="Zachary Smith" userId="0eae35c0-031c-4d62-9db3-21e40598e90c" providerId="ADAL" clId="{E92879D2-51E5-4965-A011-C23C256D247C}" dt="2021-02-10T13:10:38.523" v="980"/>
        <pc:sldMkLst>
          <pc:docMk/>
          <pc:sldMk cId="1164800896" sldId="312"/>
        </pc:sldMkLst>
        <pc:spChg chg="mod">
          <ac:chgData name="Zachary Smith" userId="0eae35c0-031c-4d62-9db3-21e40598e90c" providerId="ADAL" clId="{E92879D2-51E5-4965-A011-C23C256D247C}" dt="2021-02-10T13:10:38.523" v="980"/>
          <ac:spMkLst>
            <pc:docMk/>
            <pc:sldMk cId="1164800896" sldId="312"/>
            <ac:spMk id="2" creationId="{2F6D030A-5C14-41C2-A1ED-00AC5F01CCB2}"/>
          </ac:spMkLst>
        </pc:spChg>
        <pc:spChg chg="mod">
          <ac:chgData name="Zachary Smith" userId="0eae35c0-031c-4d62-9db3-21e40598e90c" providerId="ADAL" clId="{E92879D2-51E5-4965-A011-C23C256D247C}" dt="2021-02-10T12:59:53.770" v="788"/>
          <ac:spMkLst>
            <pc:docMk/>
            <pc:sldMk cId="1164800896" sldId="312"/>
            <ac:spMk id="3" creationId="{E007F8B1-0563-401C-8796-BEABC4BCB81C}"/>
          </ac:spMkLst>
        </pc:spChg>
      </pc:sldChg>
      <pc:sldChg chg="modSp new mod">
        <pc:chgData name="Zachary Smith" userId="0eae35c0-031c-4d62-9db3-21e40598e90c" providerId="ADAL" clId="{E92879D2-51E5-4965-A011-C23C256D247C}" dt="2021-02-10T13:30:14.773" v="1582"/>
        <pc:sldMkLst>
          <pc:docMk/>
          <pc:sldMk cId="1904153719" sldId="313"/>
        </pc:sldMkLst>
        <pc:spChg chg="mod">
          <ac:chgData name="Zachary Smith" userId="0eae35c0-031c-4d62-9db3-21e40598e90c" providerId="ADAL" clId="{E92879D2-51E5-4965-A011-C23C256D247C}" dt="2021-02-10T13:30:14.773" v="1582"/>
          <ac:spMkLst>
            <pc:docMk/>
            <pc:sldMk cId="1904153719" sldId="313"/>
            <ac:spMk id="2" creationId="{3127F47A-6AB3-48BA-956E-52C5B4D4D6A3}"/>
          </ac:spMkLst>
        </pc:spChg>
        <pc:spChg chg="mod">
          <ac:chgData name="Zachary Smith" userId="0eae35c0-031c-4d62-9db3-21e40598e90c" providerId="ADAL" clId="{E92879D2-51E5-4965-A011-C23C256D247C}" dt="2021-02-10T13:10:38.523" v="980"/>
          <ac:spMkLst>
            <pc:docMk/>
            <pc:sldMk cId="1904153719" sldId="313"/>
            <ac:spMk id="3" creationId="{6F6AB48E-58CE-436A-8F19-0C6C7E745F3B}"/>
          </ac:spMkLst>
        </pc:spChg>
      </pc:sldChg>
      <pc:sldChg chg="modSp new mod modAnim">
        <pc:chgData name="Zachary Smith" userId="0eae35c0-031c-4d62-9db3-21e40598e90c" providerId="ADAL" clId="{E92879D2-51E5-4965-A011-C23C256D247C}" dt="2021-02-10T13:10:50.049" v="982"/>
        <pc:sldMkLst>
          <pc:docMk/>
          <pc:sldMk cId="2313240504" sldId="314"/>
        </pc:sldMkLst>
        <pc:spChg chg="mod">
          <ac:chgData name="Zachary Smith" userId="0eae35c0-031c-4d62-9db3-21e40598e90c" providerId="ADAL" clId="{E92879D2-51E5-4965-A011-C23C256D247C}" dt="2021-02-10T13:10:38.523" v="980"/>
          <ac:spMkLst>
            <pc:docMk/>
            <pc:sldMk cId="2313240504" sldId="314"/>
            <ac:spMk id="2" creationId="{BD9C61A4-8105-4020-AC63-12CA940141BF}"/>
          </ac:spMkLst>
        </pc:spChg>
        <pc:spChg chg="mod">
          <ac:chgData name="Zachary Smith" userId="0eae35c0-031c-4d62-9db3-21e40598e90c" providerId="ADAL" clId="{E92879D2-51E5-4965-A011-C23C256D247C}" dt="2021-02-10T13:10:38.523" v="980"/>
          <ac:spMkLst>
            <pc:docMk/>
            <pc:sldMk cId="2313240504" sldId="314"/>
            <ac:spMk id="3" creationId="{0E570397-52F1-4BD7-B51E-DF036995EF4F}"/>
          </ac:spMkLst>
        </pc:spChg>
      </pc:sldChg>
      <pc:sldChg chg="modSp new mod">
        <pc:chgData name="Zachary Smith" userId="0eae35c0-031c-4d62-9db3-21e40598e90c" providerId="ADAL" clId="{E92879D2-51E5-4965-A011-C23C256D247C}" dt="2021-02-10T13:14:18.423" v="1051" actId="20577"/>
        <pc:sldMkLst>
          <pc:docMk/>
          <pc:sldMk cId="3744460185" sldId="315"/>
        </pc:sldMkLst>
        <pc:spChg chg="mod">
          <ac:chgData name="Zachary Smith" userId="0eae35c0-031c-4d62-9db3-21e40598e90c" providerId="ADAL" clId="{E92879D2-51E5-4965-A011-C23C256D247C}" dt="2021-02-10T13:14:10.333" v="1039" actId="20577"/>
          <ac:spMkLst>
            <pc:docMk/>
            <pc:sldMk cId="3744460185" sldId="315"/>
            <ac:spMk id="2" creationId="{8A46DD0D-0CAF-410C-A089-4E5856DEE4DC}"/>
          </ac:spMkLst>
        </pc:spChg>
        <pc:spChg chg="mod">
          <ac:chgData name="Zachary Smith" userId="0eae35c0-031c-4d62-9db3-21e40598e90c" providerId="ADAL" clId="{E92879D2-51E5-4965-A011-C23C256D247C}" dt="2021-02-10T13:14:18.423" v="1051" actId="20577"/>
          <ac:spMkLst>
            <pc:docMk/>
            <pc:sldMk cId="3744460185" sldId="315"/>
            <ac:spMk id="3" creationId="{783156DE-0681-4D0E-AE4F-811C5C3CBED7}"/>
          </ac:spMkLst>
        </pc:spChg>
      </pc:sldChg>
      <pc:sldChg chg="addSp delSp modSp new mod setBg setClrOvrMap">
        <pc:chgData name="Zachary Smith" userId="0eae35c0-031c-4d62-9db3-21e40598e90c" providerId="ADAL" clId="{E92879D2-51E5-4965-A011-C23C256D247C}" dt="2021-02-10T13:12:24.033" v="997" actId="26606"/>
        <pc:sldMkLst>
          <pc:docMk/>
          <pc:sldMk cId="8945522" sldId="316"/>
        </pc:sldMkLst>
        <pc:spChg chg="mod">
          <ac:chgData name="Zachary Smith" userId="0eae35c0-031c-4d62-9db3-21e40598e90c" providerId="ADAL" clId="{E92879D2-51E5-4965-A011-C23C256D247C}" dt="2021-02-10T13:12:24.033" v="997" actId="26606"/>
          <ac:spMkLst>
            <pc:docMk/>
            <pc:sldMk cId="8945522" sldId="316"/>
            <ac:spMk id="2" creationId="{32F0C528-B18F-423F-B947-395545E323AF}"/>
          </ac:spMkLst>
        </pc:spChg>
        <pc:spChg chg="del">
          <ac:chgData name="Zachary Smith" userId="0eae35c0-031c-4d62-9db3-21e40598e90c" providerId="ADAL" clId="{E92879D2-51E5-4965-A011-C23C256D247C}" dt="2021-02-10T13:12:13.809" v="994" actId="931"/>
          <ac:spMkLst>
            <pc:docMk/>
            <pc:sldMk cId="8945522" sldId="316"/>
            <ac:spMk id="3" creationId="{95C2ED91-056C-4051-9CA7-B207DD42EDCC}"/>
          </ac:spMkLst>
        </pc:spChg>
        <pc:spChg chg="add">
          <ac:chgData name="Zachary Smith" userId="0eae35c0-031c-4d62-9db3-21e40598e90c" providerId="ADAL" clId="{E92879D2-51E5-4965-A011-C23C256D247C}" dt="2021-02-10T13:12:24.033" v="997" actId="26606"/>
          <ac:spMkLst>
            <pc:docMk/>
            <pc:sldMk cId="8945522" sldId="316"/>
            <ac:spMk id="9" creationId="{30D7C092-F71A-43BC-9CED-8356B0C9425C}"/>
          </ac:spMkLst>
        </pc:spChg>
        <pc:spChg chg="add">
          <ac:chgData name="Zachary Smith" userId="0eae35c0-031c-4d62-9db3-21e40598e90c" providerId="ADAL" clId="{E92879D2-51E5-4965-A011-C23C256D247C}" dt="2021-02-10T13:12:24.033" v="997" actId="26606"/>
          <ac:spMkLst>
            <pc:docMk/>
            <pc:sldMk cId="8945522" sldId="316"/>
            <ac:spMk id="12" creationId="{B2EC7880-C5D9-40A8-A6B0-3198AD07AD1B}"/>
          </ac:spMkLst>
        </pc:spChg>
        <pc:picChg chg="add mod">
          <ac:chgData name="Zachary Smith" userId="0eae35c0-031c-4d62-9db3-21e40598e90c" providerId="ADAL" clId="{E92879D2-51E5-4965-A011-C23C256D247C}" dt="2021-02-10T13:12:24.033" v="997" actId="26606"/>
          <ac:picMkLst>
            <pc:docMk/>
            <pc:sldMk cId="8945522" sldId="316"/>
            <ac:picMk id="5" creationId="{0572BEB7-AB39-4F18-AD04-EA5CABAA35C2}"/>
          </ac:picMkLst>
        </pc:picChg>
      </pc:sldChg>
      <pc:sldChg chg="addSp delSp modSp add mod setBg setClrOvrMap">
        <pc:chgData name="Zachary Smith" userId="0eae35c0-031c-4d62-9db3-21e40598e90c" providerId="ADAL" clId="{E92879D2-51E5-4965-A011-C23C256D247C}" dt="2021-02-10T13:12:55.262" v="1004" actId="26606"/>
        <pc:sldMkLst>
          <pc:docMk/>
          <pc:sldMk cId="2910452680" sldId="317"/>
        </pc:sldMkLst>
        <pc:spChg chg="mod">
          <ac:chgData name="Zachary Smith" userId="0eae35c0-031c-4d62-9db3-21e40598e90c" providerId="ADAL" clId="{E92879D2-51E5-4965-A011-C23C256D247C}" dt="2021-02-10T13:12:55.262" v="1004" actId="26606"/>
          <ac:spMkLst>
            <pc:docMk/>
            <pc:sldMk cId="2910452680" sldId="317"/>
            <ac:spMk id="2" creationId="{8C4F6A04-324E-470A-8F73-6A8868DC1F66}"/>
          </ac:spMkLst>
        </pc:spChg>
        <pc:spChg chg="mod">
          <ac:chgData name="Zachary Smith" userId="0eae35c0-031c-4d62-9db3-21e40598e90c" providerId="ADAL" clId="{E92879D2-51E5-4965-A011-C23C256D247C}" dt="2021-02-10T13:12:55.262" v="1004" actId="26606"/>
          <ac:spMkLst>
            <pc:docMk/>
            <pc:sldMk cId="2910452680" sldId="317"/>
            <ac:spMk id="3" creationId="{2F6FD041-CD95-4EA6-AB41-4E9158547500}"/>
          </ac:spMkLst>
        </pc:spChg>
        <pc:spChg chg="add del">
          <ac:chgData name="Zachary Smith" userId="0eae35c0-031c-4d62-9db3-21e40598e90c" providerId="ADAL" clId="{E92879D2-51E5-4965-A011-C23C256D247C}" dt="2021-02-10T13:12:55.256" v="1003" actId="26606"/>
          <ac:spMkLst>
            <pc:docMk/>
            <pc:sldMk cId="2910452680" sldId="317"/>
            <ac:spMk id="10" creationId="{93262980-E907-4930-9E6E-3DC2025CE757}"/>
          </ac:spMkLst>
        </pc:spChg>
        <pc:spChg chg="add del">
          <ac:chgData name="Zachary Smith" userId="0eae35c0-031c-4d62-9db3-21e40598e90c" providerId="ADAL" clId="{E92879D2-51E5-4965-A011-C23C256D247C}" dt="2021-02-10T13:12:55.256" v="1003" actId="26606"/>
          <ac:spMkLst>
            <pc:docMk/>
            <pc:sldMk cId="2910452680" sldId="317"/>
            <ac:spMk id="12" creationId="{AFD53EBD-B361-45AD-8ABF-9270B20B4AFE}"/>
          </ac:spMkLst>
        </pc:spChg>
        <pc:spChg chg="add del">
          <ac:chgData name="Zachary Smith" userId="0eae35c0-031c-4d62-9db3-21e40598e90c" providerId="ADAL" clId="{E92879D2-51E5-4965-A011-C23C256D247C}" dt="2021-02-10T13:12:55.256" v="1003" actId="26606"/>
          <ac:spMkLst>
            <pc:docMk/>
            <pc:sldMk cId="2910452680" sldId="317"/>
            <ac:spMk id="14" creationId="{DA1A4CE7-6399-4B37-ACE2-CFC4B4077B51}"/>
          </ac:spMkLst>
        </pc:spChg>
        <pc:spChg chg="add">
          <ac:chgData name="Zachary Smith" userId="0eae35c0-031c-4d62-9db3-21e40598e90c" providerId="ADAL" clId="{E92879D2-51E5-4965-A011-C23C256D247C}" dt="2021-02-10T13:12:55.262" v="1004" actId="26606"/>
          <ac:spMkLst>
            <pc:docMk/>
            <pc:sldMk cId="2910452680" sldId="317"/>
            <ac:spMk id="16" creationId="{B2EC7880-C5D9-40A8-A6B0-3198AD07AD1B}"/>
          </ac:spMkLst>
        </pc:spChg>
        <pc:picChg chg="add mod">
          <ac:chgData name="Zachary Smith" userId="0eae35c0-031c-4d62-9db3-21e40598e90c" providerId="ADAL" clId="{E92879D2-51E5-4965-A011-C23C256D247C}" dt="2021-02-10T13:12:55.262" v="1004" actId="26606"/>
          <ac:picMkLst>
            <pc:docMk/>
            <pc:sldMk cId="2910452680" sldId="317"/>
            <ac:picMk id="5" creationId="{70EEA292-C874-40B5-BB75-25FE60391D52}"/>
          </ac:picMkLst>
        </pc:picChg>
      </pc:sldChg>
      <pc:sldChg chg="addSp modSp add mod setBg">
        <pc:chgData name="Zachary Smith" userId="0eae35c0-031c-4d62-9db3-21e40598e90c" providerId="ADAL" clId="{E92879D2-51E5-4965-A011-C23C256D247C}" dt="2021-02-10T13:34:32.474" v="1637" actId="26606"/>
        <pc:sldMkLst>
          <pc:docMk/>
          <pc:sldMk cId="1109535220" sldId="318"/>
        </pc:sldMkLst>
        <pc:spChg chg="mod">
          <ac:chgData name="Zachary Smith" userId="0eae35c0-031c-4d62-9db3-21e40598e90c" providerId="ADAL" clId="{E92879D2-51E5-4965-A011-C23C256D247C}" dt="2021-02-10T13:34:32.474" v="1637" actId="26606"/>
          <ac:spMkLst>
            <pc:docMk/>
            <pc:sldMk cId="1109535220" sldId="318"/>
            <ac:spMk id="2" creationId="{8A46DD0D-0CAF-410C-A089-4E5856DEE4DC}"/>
          </ac:spMkLst>
        </pc:spChg>
        <pc:spChg chg="mod">
          <ac:chgData name="Zachary Smith" userId="0eae35c0-031c-4d62-9db3-21e40598e90c" providerId="ADAL" clId="{E92879D2-51E5-4965-A011-C23C256D247C}" dt="2021-02-10T13:34:32.474" v="1637" actId="26606"/>
          <ac:spMkLst>
            <pc:docMk/>
            <pc:sldMk cId="1109535220" sldId="318"/>
            <ac:spMk id="3" creationId="{783156DE-0681-4D0E-AE4F-811C5C3CBED7}"/>
          </ac:spMkLst>
        </pc:spChg>
        <pc:spChg chg="add">
          <ac:chgData name="Zachary Smith" userId="0eae35c0-031c-4d62-9db3-21e40598e90c" providerId="ADAL" clId="{E92879D2-51E5-4965-A011-C23C256D247C}" dt="2021-02-10T13:34:32.474" v="1637" actId="26606"/>
          <ac:spMkLst>
            <pc:docMk/>
            <pc:sldMk cId="1109535220" sldId="318"/>
            <ac:spMk id="8" creationId="{0A46F010-D160-4609-8979-FFD8C1EA6C43}"/>
          </ac:spMkLst>
        </pc:spChg>
        <pc:spChg chg="add">
          <ac:chgData name="Zachary Smith" userId="0eae35c0-031c-4d62-9db3-21e40598e90c" providerId="ADAL" clId="{E92879D2-51E5-4965-A011-C23C256D247C}" dt="2021-02-10T13:34:32.474" v="1637" actId="26606"/>
          <ac:spMkLst>
            <pc:docMk/>
            <pc:sldMk cId="1109535220" sldId="318"/>
            <ac:spMk id="10" creationId="{81B8C4F6-C3AC-4C94-8EC7-E4F7B7E9CDB6}"/>
          </ac:spMkLst>
        </pc:spChg>
        <pc:spChg chg="add">
          <ac:chgData name="Zachary Smith" userId="0eae35c0-031c-4d62-9db3-21e40598e90c" providerId="ADAL" clId="{E92879D2-51E5-4965-A011-C23C256D247C}" dt="2021-02-10T13:34:32.474" v="1637" actId="26606"/>
          <ac:spMkLst>
            <pc:docMk/>
            <pc:sldMk cId="1109535220" sldId="318"/>
            <ac:spMk id="40" creationId="{91328346-8BAD-4616-B50B-5CFDA5648D6A}"/>
          </ac:spMkLst>
        </pc:spChg>
        <pc:grpChg chg="add">
          <ac:chgData name="Zachary Smith" userId="0eae35c0-031c-4d62-9db3-21e40598e90c" providerId="ADAL" clId="{E92879D2-51E5-4965-A011-C23C256D247C}" dt="2021-02-10T13:34:32.474" v="1637" actId="26606"/>
          <ac:grpSpMkLst>
            <pc:docMk/>
            <pc:sldMk cId="1109535220" sldId="318"/>
            <ac:grpSpMk id="12" creationId="{0B789310-9859-4942-98C8-3D2F12AAAE73}"/>
          </ac:grpSpMkLst>
        </pc:grpChg>
        <pc:grpChg chg="add">
          <ac:chgData name="Zachary Smith" userId="0eae35c0-031c-4d62-9db3-21e40598e90c" providerId="ADAL" clId="{E92879D2-51E5-4965-A011-C23C256D247C}" dt="2021-02-10T13:34:32.474" v="1637" actId="26606"/>
          <ac:grpSpMkLst>
            <pc:docMk/>
            <pc:sldMk cId="1109535220" sldId="318"/>
            <ac:grpSpMk id="26" creationId="{6F1CEC7A-E419-4950-AA57-B00546C29CAF}"/>
          </ac:grpSpMkLst>
        </pc:grpChg>
      </pc:sldChg>
      <pc:sldChg chg="addSp modSp new mod setBg setClrOvrMap">
        <pc:chgData name="Zachary Smith" userId="0eae35c0-031c-4d62-9db3-21e40598e90c" providerId="ADAL" clId="{E92879D2-51E5-4965-A011-C23C256D247C}" dt="2021-02-10T13:34:20.613" v="1636" actId="26606"/>
        <pc:sldMkLst>
          <pc:docMk/>
          <pc:sldMk cId="2144691676" sldId="319"/>
        </pc:sldMkLst>
        <pc:spChg chg="mod">
          <ac:chgData name="Zachary Smith" userId="0eae35c0-031c-4d62-9db3-21e40598e90c" providerId="ADAL" clId="{E92879D2-51E5-4965-A011-C23C256D247C}" dt="2021-02-10T13:34:20.613" v="1636" actId="26606"/>
          <ac:spMkLst>
            <pc:docMk/>
            <pc:sldMk cId="2144691676" sldId="319"/>
            <ac:spMk id="2" creationId="{DD24344D-E8FA-4515-AAEB-2E7138CEDB46}"/>
          </ac:spMkLst>
        </pc:spChg>
        <pc:spChg chg="mod">
          <ac:chgData name="Zachary Smith" userId="0eae35c0-031c-4d62-9db3-21e40598e90c" providerId="ADAL" clId="{E92879D2-51E5-4965-A011-C23C256D247C}" dt="2021-02-10T13:34:20.613" v="1636" actId="26606"/>
          <ac:spMkLst>
            <pc:docMk/>
            <pc:sldMk cId="2144691676" sldId="319"/>
            <ac:spMk id="3" creationId="{42495BA3-95AC-4327-BB9F-BD5A00CA25F3}"/>
          </ac:spMkLst>
        </pc:spChg>
        <pc:spChg chg="add">
          <ac:chgData name="Zachary Smith" userId="0eae35c0-031c-4d62-9db3-21e40598e90c" providerId="ADAL" clId="{E92879D2-51E5-4965-A011-C23C256D247C}" dt="2021-02-10T13:34:20.613" v="1636" actId="26606"/>
          <ac:spMkLst>
            <pc:docMk/>
            <pc:sldMk cId="2144691676" sldId="319"/>
            <ac:spMk id="8" creationId="{66AFD431-09B7-42CA-BF39-9FE5DBE53797}"/>
          </ac:spMkLst>
        </pc:spChg>
        <pc:spChg chg="add">
          <ac:chgData name="Zachary Smith" userId="0eae35c0-031c-4d62-9db3-21e40598e90c" providerId="ADAL" clId="{E92879D2-51E5-4965-A011-C23C256D247C}" dt="2021-02-10T13:34:20.613" v="1636" actId="26606"/>
          <ac:spMkLst>
            <pc:docMk/>
            <pc:sldMk cId="2144691676" sldId="319"/>
            <ac:spMk id="24" creationId="{E7D63BAB-D0DB-4F66-92F9-4D2E0A2E5A47}"/>
          </ac:spMkLst>
        </pc:spChg>
        <pc:grpChg chg="add">
          <ac:chgData name="Zachary Smith" userId="0eae35c0-031c-4d62-9db3-21e40598e90c" providerId="ADAL" clId="{E92879D2-51E5-4965-A011-C23C256D247C}" dt="2021-02-10T13:34:20.613" v="1636" actId="26606"/>
          <ac:grpSpMkLst>
            <pc:docMk/>
            <pc:sldMk cId="2144691676" sldId="319"/>
            <ac:grpSpMk id="10" creationId="{9711C96E-3D2D-48C8-AAB9-C1CB02D1D51C}"/>
          </ac:grpSpMkLst>
        </pc:grpChg>
      </pc:sldChg>
      <pc:sldChg chg="addSp modSp new mod setBg">
        <pc:chgData name="Zachary Smith" userId="0eae35c0-031c-4d62-9db3-21e40598e90c" providerId="ADAL" clId="{E92879D2-51E5-4965-A011-C23C256D247C}" dt="2021-02-10T13:34:09.463" v="1635" actId="26606"/>
        <pc:sldMkLst>
          <pc:docMk/>
          <pc:sldMk cId="2424438851" sldId="320"/>
        </pc:sldMkLst>
        <pc:spChg chg="mod">
          <ac:chgData name="Zachary Smith" userId="0eae35c0-031c-4d62-9db3-21e40598e90c" providerId="ADAL" clId="{E92879D2-51E5-4965-A011-C23C256D247C}" dt="2021-02-10T13:34:09.463" v="1635" actId="26606"/>
          <ac:spMkLst>
            <pc:docMk/>
            <pc:sldMk cId="2424438851" sldId="320"/>
            <ac:spMk id="2" creationId="{934BAFB0-AC15-4862-AC37-B6DBC459811D}"/>
          </ac:spMkLst>
        </pc:spChg>
        <pc:spChg chg="mod">
          <ac:chgData name="Zachary Smith" userId="0eae35c0-031c-4d62-9db3-21e40598e90c" providerId="ADAL" clId="{E92879D2-51E5-4965-A011-C23C256D247C}" dt="2021-02-10T13:34:09.463" v="1635" actId="26606"/>
          <ac:spMkLst>
            <pc:docMk/>
            <pc:sldMk cId="2424438851" sldId="320"/>
            <ac:spMk id="3" creationId="{F0ED05B8-BD3C-4051-9E13-56D05C598C76}"/>
          </ac:spMkLst>
        </pc:spChg>
        <pc:spChg chg="add">
          <ac:chgData name="Zachary Smith" userId="0eae35c0-031c-4d62-9db3-21e40598e90c" providerId="ADAL" clId="{E92879D2-51E5-4965-A011-C23C256D247C}" dt="2021-02-10T13:34:09.463" v="1635" actId="26606"/>
          <ac:spMkLst>
            <pc:docMk/>
            <pc:sldMk cId="2424438851" sldId="320"/>
            <ac:spMk id="8" creationId="{0B0685DC-0CEE-482C-8A89-7A85EECA3D93}"/>
          </ac:spMkLst>
        </pc:spChg>
        <pc:spChg chg="add">
          <ac:chgData name="Zachary Smith" userId="0eae35c0-031c-4d62-9db3-21e40598e90c" providerId="ADAL" clId="{E92879D2-51E5-4965-A011-C23C256D247C}" dt="2021-02-10T13:34:09.463" v="1635" actId="26606"/>
          <ac:spMkLst>
            <pc:docMk/>
            <pc:sldMk cId="2424438851" sldId="320"/>
            <ac:spMk id="10" creationId="{A31628A5-06CF-426B-948A-59ED234C9D1A}"/>
          </ac:spMkLst>
        </pc:spChg>
        <pc:cxnChg chg="add">
          <ac:chgData name="Zachary Smith" userId="0eae35c0-031c-4d62-9db3-21e40598e90c" providerId="ADAL" clId="{E92879D2-51E5-4965-A011-C23C256D247C}" dt="2021-02-10T13:34:09.463" v="1635" actId="26606"/>
          <ac:cxnSpMkLst>
            <pc:docMk/>
            <pc:sldMk cId="2424438851" sldId="320"/>
            <ac:cxnSpMk id="12" creationId="{2D902729-F83B-46AA-B572-057BD32A6991}"/>
          </ac:cxnSpMkLst>
        </pc:cxnChg>
      </pc:sldChg>
      <pc:sldChg chg="addSp modSp new mod setBg">
        <pc:chgData name="Zachary Smith" userId="0eae35c0-031c-4d62-9db3-21e40598e90c" providerId="ADAL" clId="{E92879D2-51E5-4965-A011-C23C256D247C}" dt="2021-02-10T13:34:05.421" v="1634" actId="26606"/>
        <pc:sldMkLst>
          <pc:docMk/>
          <pc:sldMk cId="629000466" sldId="321"/>
        </pc:sldMkLst>
        <pc:spChg chg="mod">
          <ac:chgData name="Zachary Smith" userId="0eae35c0-031c-4d62-9db3-21e40598e90c" providerId="ADAL" clId="{E92879D2-51E5-4965-A011-C23C256D247C}" dt="2021-02-10T13:34:05.421" v="1634" actId="26606"/>
          <ac:spMkLst>
            <pc:docMk/>
            <pc:sldMk cId="629000466" sldId="321"/>
            <ac:spMk id="2" creationId="{071AD616-BCDD-4789-9D54-12293BC1F98F}"/>
          </ac:spMkLst>
        </pc:spChg>
        <pc:spChg chg="mod">
          <ac:chgData name="Zachary Smith" userId="0eae35c0-031c-4d62-9db3-21e40598e90c" providerId="ADAL" clId="{E92879D2-51E5-4965-A011-C23C256D247C}" dt="2021-02-10T13:34:05.421" v="1634" actId="26606"/>
          <ac:spMkLst>
            <pc:docMk/>
            <pc:sldMk cId="629000466" sldId="321"/>
            <ac:spMk id="3" creationId="{592CF90D-19F1-4550-BA60-62A6B6D02E50}"/>
          </ac:spMkLst>
        </pc:spChg>
        <pc:spChg chg="add">
          <ac:chgData name="Zachary Smith" userId="0eae35c0-031c-4d62-9db3-21e40598e90c" providerId="ADAL" clId="{E92879D2-51E5-4965-A011-C23C256D247C}" dt="2021-02-10T13:34:05.421" v="1634" actId="26606"/>
          <ac:spMkLst>
            <pc:docMk/>
            <pc:sldMk cId="629000466" sldId="321"/>
            <ac:spMk id="8" creationId="{0B0685DC-0CEE-482C-8A89-7A85EECA3D93}"/>
          </ac:spMkLst>
        </pc:spChg>
        <pc:spChg chg="add">
          <ac:chgData name="Zachary Smith" userId="0eae35c0-031c-4d62-9db3-21e40598e90c" providerId="ADAL" clId="{E92879D2-51E5-4965-A011-C23C256D247C}" dt="2021-02-10T13:34:05.421" v="1634" actId="26606"/>
          <ac:spMkLst>
            <pc:docMk/>
            <pc:sldMk cId="629000466" sldId="321"/>
            <ac:spMk id="10" creationId="{A31628A5-06CF-426B-948A-59ED234C9D1A}"/>
          </ac:spMkLst>
        </pc:spChg>
        <pc:cxnChg chg="add">
          <ac:chgData name="Zachary Smith" userId="0eae35c0-031c-4d62-9db3-21e40598e90c" providerId="ADAL" clId="{E92879D2-51E5-4965-A011-C23C256D247C}" dt="2021-02-10T13:34:05.421" v="1634" actId="26606"/>
          <ac:cxnSpMkLst>
            <pc:docMk/>
            <pc:sldMk cId="629000466" sldId="321"/>
            <ac:cxnSpMk id="12" creationId="{2D902729-F83B-46AA-B572-057BD32A6991}"/>
          </ac:cxnSpMkLst>
        </pc:cxnChg>
      </pc:sldChg>
      <pc:sldChg chg="addSp modSp new mod setBg">
        <pc:chgData name="Zachary Smith" userId="0eae35c0-031c-4d62-9db3-21e40598e90c" providerId="ADAL" clId="{E92879D2-51E5-4965-A011-C23C256D247C}" dt="2021-02-10T13:33:55.986" v="1633" actId="26606"/>
        <pc:sldMkLst>
          <pc:docMk/>
          <pc:sldMk cId="1199719489" sldId="322"/>
        </pc:sldMkLst>
        <pc:spChg chg="mod">
          <ac:chgData name="Zachary Smith" userId="0eae35c0-031c-4d62-9db3-21e40598e90c" providerId="ADAL" clId="{E92879D2-51E5-4965-A011-C23C256D247C}" dt="2021-02-10T13:33:55.986" v="1633" actId="26606"/>
          <ac:spMkLst>
            <pc:docMk/>
            <pc:sldMk cId="1199719489" sldId="322"/>
            <ac:spMk id="2" creationId="{8B8E3F69-60D4-4395-926B-36EA0D17B025}"/>
          </ac:spMkLst>
        </pc:spChg>
        <pc:spChg chg="mod">
          <ac:chgData name="Zachary Smith" userId="0eae35c0-031c-4d62-9db3-21e40598e90c" providerId="ADAL" clId="{E92879D2-51E5-4965-A011-C23C256D247C}" dt="2021-02-10T13:33:55.986" v="1633" actId="26606"/>
          <ac:spMkLst>
            <pc:docMk/>
            <pc:sldMk cId="1199719489" sldId="322"/>
            <ac:spMk id="3" creationId="{C6C16564-62B3-426A-A865-658E00A6B3AD}"/>
          </ac:spMkLst>
        </pc:spChg>
        <pc:spChg chg="add">
          <ac:chgData name="Zachary Smith" userId="0eae35c0-031c-4d62-9db3-21e40598e90c" providerId="ADAL" clId="{E92879D2-51E5-4965-A011-C23C256D247C}" dt="2021-02-10T13:33:55.986" v="1633" actId="26606"/>
          <ac:spMkLst>
            <pc:docMk/>
            <pc:sldMk cId="1199719489" sldId="322"/>
            <ac:spMk id="8" creationId="{19FE08D8-CEA0-461E-870A-02CD15D9B9D2}"/>
          </ac:spMkLst>
        </pc:spChg>
        <pc:spChg chg="add">
          <ac:chgData name="Zachary Smith" userId="0eae35c0-031c-4d62-9db3-21e40598e90c" providerId="ADAL" clId="{E92879D2-51E5-4965-A011-C23C256D247C}" dt="2021-02-10T13:33:55.986" v="1633" actId="26606"/>
          <ac:spMkLst>
            <pc:docMk/>
            <pc:sldMk cId="1199719489" sldId="322"/>
            <ac:spMk id="10" creationId="{2B982904-A46E-41DF-BA98-61E2300C7DCB}"/>
          </ac:spMkLst>
        </pc:spChg>
        <pc:spChg chg="add">
          <ac:chgData name="Zachary Smith" userId="0eae35c0-031c-4d62-9db3-21e40598e90c" providerId="ADAL" clId="{E92879D2-51E5-4965-A011-C23C256D247C}" dt="2021-02-10T13:33:55.986" v="1633" actId="26606"/>
          <ac:spMkLst>
            <pc:docMk/>
            <pc:sldMk cId="1199719489" sldId="322"/>
            <ac:spMk id="12" creationId="{27018161-547E-48F7-A0D9-272C9EA5B379}"/>
          </ac:spMkLst>
        </pc:spChg>
      </pc:sldChg>
      <pc:sldChg chg="modSp new mod">
        <pc:chgData name="Zachary Smith" userId="0eae35c0-031c-4d62-9db3-21e40598e90c" providerId="ADAL" clId="{E92879D2-51E5-4965-A011-C23C256D247C}" dt="2021-02-10T13:30:28.787" v="1587"/>
        <pc:sldMkLst>
          <pc:docMk/>
          <pc:sldMk cId="2064596628" sldId="323"/>
        </pc:sldMkLst>
        <pc:spChg chg="mod">
          <ac:chgData name="Zachary Smith" userId="0eae35c0-031c-4d62-9db3-21e40598e90c" providerId="ADAL" clId="{E92879D2-51E5-4965-A011-C23C256D247C}" dt="2021-02-10T13:30:28.787" v="1587"/>
          <ac:spMkLst>
            <pc:docMk/>
            <pc:sldMk cId="2064596628" sldId="323"/>
            <ac:spMk id="2" creationId="{F83DF3EB-33E8-4A3A-BDF3-2C320E50F38E}"/>
          </ac:spMkLst>
        </pc:spChg>
        <pc:spChg chg="mod">
          <ac:chgData name="Zachary Smith" userId="0eae35c0-031c-4d62-9db3-21e40598e90c" providerId="ADAL" clId="{E92879D2-51E5-4965-A011-C23C256D247C}" dt="2021-02-10T13:20:36.711" v="1202" actId="20577"/>
          <ac:spMkLst>
            <pc:docMk/>
            <pc:sldMk cId="2064596628" sldId="323"/>
            <ac:spMk id="3" creationId="{57BA06F4-9949-467B-869F-4A54090ED52F}"/>
          </ac:spMkLst>
        </pc:spChg>
      </pc:sldChg>
      <pc:sldChg chg="addSp modSp new mod setBg">
        <pc:chgData name="Zachary Smith" userId="0eae35c0-031c-4d62-9db3-21e40598e90c" providerId="ADAL" clId="{E92879D2-51E5-4965-A011-C23C256D247C}" dt="2021-02-10T13:33:51.614" v="1632" actId="26606"/>
        <pc:sldMkLst>
          <pc:docMk/>
          <pc:sldMk cId="3999756087" sldId="324"/>
        </pc:sldMkLst>
        <pc:spChg chg="mod">
          <ac:chgData name="Zachary Smith" userId="0eae35c0-031c-4d62-9db3-21e40598e90c" providerId="ADAL" clId="{E92879D2-51E5-4965-A011-C23C256D247C}" dt="2021-02-10T13:33:51.614" v="1632" actId="26606"/>
          <ac:spMkLst>
            <pc:docMk/>
            <pc:sldMk cId="3999756087" sldId="324"/>
            <ac:spMk id="2" creationId="{CF5F78DC-AB98-4577-BAC3-5F8660B359D7}"/>
          </ac:spMkLst>
        </pc:spChg>
        <pc:spChg chg="mod">
          <ac:chgData name="Zachary Smith" userId="0eae35c0-031c-4d62-9db3-21e40598e90c" providerId="ADAL" clId="{E92879D2-51E5-4965-A011-C23C256D247C}" dt="2021-02-10T13:33:51.614" v="1632" actId="26606"/>
          <ac:spMkLst>
            <pc:docMk/>
            <pc:sldMk cId="3999756087" sldId="324"/>
            <ac:spMk id="3" creationId="{663990A3-BF05-4B87-8DAD-577A1BF80F05}"/>
          </ac:spMkLst>
        </pc:spChg>
        <pc:spChg chg="add">
          <ac:chgData name="Zachary Smith" userId="0eae35c0-031c-4d62-9db3-21e40598e90c" providerId="ADAL" clId="{E92879D2-51E5-4965-A011-C23C256D247C}" dt="2021-02-10T13:33:51.614" v="1632" actId="26606"/>
          <ac:spMkLst>
            <pc:docMk/>
            <pc:sldMk cId="3999756087" sldId="324"/>
            <ac:spMk id="8" creationId="{19FE08D8-CEA0-461E-870A-02CD15D9B9D2}"/>
          </ac:spMkLst>
        </pc:spChg>
        <pc:spChg chg="add">
          <ac:chgData name="Zachary Smith" userId="0eae35c0-031c-4d62-9db3-21e40598e90c" providerId="ADAL" clId="{E92879D2-51E5-4965-A011-C23C256D247C}" dt="2021-02-10T13:33:51.614" v="1632" actId="26606"/>
          <ac:spMkLst>
            <pc:docMk/>
            <pc:sldMk cId="3999756087" sldId="324"/>
            <ac:spMk id="10" creationId="{2B982904-A46E-41DF-BA98-61E2300C7DCB}"/>
          </ac:spMkLst>
        </pc:spChg>
        <pc:spChg chg="add">
          <ac:chgData name="Zachary Smith" userId="0eae35c0-031c-4d62-9db3-21e40598e90c" providerId="ADAL" clId="{E92879D2-51E5-4965-A011-C23C256D247C}" dt="2021-02-10T13:33:51.614" v="1632" actId="26606"/>
          <ac:spMkLst>
            <pc:docMk/>
            <pc:sldMk cId="3999756087" sldId="324"/>
            <ac:spMk id="12" creationId="{27018161-547E-48F7-A0D9-272C9EA5B379}"/>
          </ac:spMkLst>
        </pc:spChg>
      </pc:sldChg>
      <pc:sldChg chg="modSp new mod modAnim">
        <pc:chgData name="Zachary Smith" userId="0eae35c0-031c-4d62-9db3-21e40598e90c" providerId="ADAL" clId="{E92879D2-51E5-4965-A011-C23C256D247C}" dt="2021-02-10T13:27:20.672" v="1358"/>
        <pc:sldMkLst>
          <pc:docMk/>
          <pc:sldMk cId="907503027" sldId="325"/>
        </pc:sldMkLst>
        <pc:spChg chg="mod">
          <ac:chgData name="Zachary Smith" userId="0eae35c0-031c-4d62-9db3-21e40598e90c" providerId="ADAL" clId="{E92879D2-51E5-4965-A011-C23C256D247C}" dt="2021-02-10T13:25:49.369" v="1229" actId="403"/>
          <ac:spMkLst>
            <pc:docMk/>
            <pc:sldMk cId="907503027" sldId="325"/>
            <ac:spMk id="2" creationId="{1DE6804C-1257-4BBB-8594-81D26543C68D}"/>
          </ac:spMkLst>
        </pc:spChg>
        <pc:spChg chg="mod">
          <ac:chgData name="Zachary Smith" userId="0eae35c0-031c-4d62-9db3-21e40598e90c" providerId="ADAL" clId="{E92879D2-51E5-4965-A011-C23C256D247C}" dt="2021-02-10T13:27:09.698" v="1356" actId="20577"/>
          <ac:spMkLst>
            <pc:docMk/>
            <pc:sldMk cId="907503027" sldId="325"/>
            <ac:spMk id="3" creationId="{F080447B-4571-4405-94E2-931DBED43A51}"/>
          </ac:spMkLst>
        </pc:spChg>
      </pc:sldChg>
      <pc:sldChg chg="modSp new mod modAnim">
        <pc:chgData name="Zachary Smith" userId="0eae35c0-031c-4d62-9db3-21e40598e90c" providerId="ADAL" clId="{E92879D2-51E5-4965-A011-C23C256D247C}" dt="2021-02-10T13:29:45.588" v="1581"/>
        <pc:sldMkLst>
          <pc:docMk/>
          <pc:sldMk cId="1600927652" sldId="326"/>
        </pc:sldMkLst>
        <pc:spChg chg="mod">
          <ac:chgData name="Zachary Smith" userId="0eae35c0-031c-4d62-9db3-21e40598e90c" providerId="ADAL" clId="{E92879D2-51E5-4965-A011-C23C256D247C}" dt="2021-02-10T13:27:43.961" v="1389" actId="20577"/>
          <ac:spMkLst>
            <pc:docMk/>
            <pc:sldMk cId="1600927652" sldId="326"/>
            <ac:spMk id="2" creationId="{C3F5C9DF-C29B-4666-B632-49165273106F}"/>
          </ac:spMkLst>
        </pc:spChg>
        <pc:spChg chg="mod">
          <ac:chgData name="Zachary Smith" userId="0eae35c0-031c-4d62-9db3-21e40598e90c" providerId="ADAL" clId="{E92879D2-51E5-4965-A011-C23C256D247C}" dt="2021-02-10T13:29:17.021" v="1579" actId="20577"/>
          <ac:spMkLst>
            <pc:docMk/>
            <pc:sldMk cId="1600927652" sldId="326"/>
            <ac:spMk id="3" creationId="{C0A25A70-677A-4EC7-BB08-E14204C8F60A}"/>
          </ac:spMkLst>
        </pc:spChg>
      </pc:sldChg>
      <pc:sldChg chg="modSp new mod ord">
        <pc:chgData name="Zachary Smith" userId="0eae35c0-031c-4d62-9db3-21e40598e90c" providerId="ADAL" clId="{E92879D2-51E5-4965-A011-C23C256D247C}" dt="2021-02-10T13:33:10.445" v="1631" actId="403"/>
        <pc:sldMkLst>
          <pc:docMk/>
          <pc:sldMk cId="1831594529" sldId="327"/>
        </pc:sldMkLst>
        <pc:spChg chg="mod">
          <ac:chgData name="Zachary Smith" userId="0eae35c0-031c-4d62-9db3-21e40598e90c" providerId="ADAL" clId="{E92879D2-51E5-4965-A011-C23C256D247C}" dt="2021-02-10T13:33:10.445" v="1631" actId="403"/>
          <ac:spMkLst>
            <pc:docMk/>
            <pc:sldMk cId="1831594529" sldId="327"/>
            <ac:spMk id="3" creationId="{7A378343-D790-4B72-9AEF-3B2E83C495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07A2FC-9403-4C69-9574-14AB589E8B64}" type="datetimeFigureOut">
              <a:rPr lang="en-US" smtClean="0"/>
              <a:t>5/9/21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366392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7A2FC-9403-4C69-9574-14AB589E8B64}" type="datetimeFigureOut">
              <a:rPr lang="en-US" smtClean="0"/>
              <a:t>5/9/21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302505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7A2FC-9403-4C69-9574-14AB589E8B64}" type="datetimeFigureOut">
              <a:rPr lang="en-US" smtClean="0"/>
              <a:t>5/9/21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E33DD4-1339-4634-AD84-B9D3E2EDE91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064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D07A2FC-9403-4C69-9574-14AB589E8B64}" type="datetimeFigureOut">
              <a:rPr lang="en-US" smtClean="0"/>
              <a:t>5/9/21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425879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D07A2FC-9403-4C69-9574-14AB589E8B64}" type="datetimeFigureOut">
              <a:rPr lang="en-US" smtClean="0"/>
              <a:t>5/9/21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E33DD4-1339-4634-AD84-B9D3E2EDE91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6161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D07A2FC-9403-4C69-9574-14AB589E8B64}" type="datetimeFigureOut">
              <a:rPr lang="en-US" smtClean="0"/>
              <a:t>5/9/21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335429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7A2FC-9403-4C69-9574-14AB589E8B64}" type="datetimeFigureOut">
              <a:rPr lang="en-US" smtClean="0"/>
              <a:t>5/9/21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282492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7A2FC-9403-4C69-9574-14AB589E8B64}" type="datetimeFigureOut">
              <a:rPr lang="en-US" smtClean="0"/>
              <a:t>5/9/21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112477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7A2FC-9403-4C69-9574-14AB589E8B64}" type="datetimeFigureOut">
              <a:rPr lang="en-US" smtClean="0"/>
              <a:t>5/9/21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67688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7A2FC-9403-4C69-9574-14AB589E8B64}" type="datetimeFigureOut">
              <a:rPr lang="en-US" smtClean="0"/>
              <a:t>5/9/21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387084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7A2FC-9403-4C69-9574-14AB589E8B64}" type="datetimeFigureOut">
              <a:rPr lang="en-US" smtClean="0"/>
              <a:t>5/9/21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246856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07A2FC-9403-4C69-9574-14AB589E8B64}" type="datetimeFigureOut">
              <a:rPr lang="en-US" smtClean="0"/>
              <a:t>5/9/21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44529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07A2FC-9403-4C69-9574-14AB589E8B64}" type="datetimeFigureOut">
              <a:rPr lang="en-US" smtClean="0"/>
              <a:t>5/9/21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215456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7A2FC-9403-4C69-9574-14AB589E8B64}" type="datetimeFigureOut">
              <a:rPr lang="en-US" smtClean="0"/>
              <a:t>5/9/21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161004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07A2FC-9403-4C69-9574-14AB589E8B64}" type="datetimeFigureOut">
              <a:rPr lang="en-US" smtClean="0"/>
              <a:t>5/9/21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142987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07A2FC-9403-4C69-9574-14AB589E8B64}" type="datetimeFigureOut">
              <a:rPr lang="en-US" smtClean="0"/>
              <a:t>5/9/21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E33DD4-1339-4634-AD84-B9D3E2EDE912}" type="slidenum">
              <a:rPr lang="en-US" smtClean="0"/>
              <a:t>‹#›</a:t>
            </a:fld>
            <a:endParaRPr lang="en-US"/>
          </a:p>
        </p:txBody>
      </p:sp>
    </p:spTree>
    <p:extLst>
      <p:ext uri="{BB962C8B-B14F-4D97-AF65-F5344CB8AC3E}">
        <p14:creationId xmlns:p14="http://schemas.microsoft.com/office/powerpoint/2010/main" val="8873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D07A2FC-9403-4C69-9574-14AB589E8B64}" type="datetimeFigureOut">
              <a:rPr lang="en-US" smtClean="0"/>
              <a:t>5/9/21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8E33DD4-1339-4634-AD84-B9D3E2EDE912}" type="slidenum">
              <a:rPr lang="en-US" smtClean="0"/>
              <a:t>‹#›</a:t>
            </a:fld>
            <a:endParaRPr lang="en-US"/>
          </a:p>
        </p:txBody>
      </p:sp>
    </p:spTree>
    <p:extLst>
      <p:ext uri="{BB962C8B-B14F-4D97-AF65-F5344CB8AC3E}">
        <p14:creationId xmlns:p14="http://schemas.microsoft.com/office/powerpoint/2010/main" val="1424389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D444-62D2-4415-A6C4-AFD3497D37D4}"/>
              </a:ext>
            </a:extLst>
          </p:cNvPr>
          <p:cNvSpPr>
            <a:spLocks noGrp="1"/>
          </p:cNvSpPr>
          <p:nvPr>
            <p:ph type="title"/>
          </p:nvPr>
        </p:nvSpPr>
        <p:spPr/>
        <p:txBody>
          <a:bodyPr/>
          <a:lstStyle/>
          <a:p>
            <a:endParaRPr lang="en-US"/>
          </a:p>
        </p:txBody>
      </p:sp>
      <p:pic>
        <p:nvPicPr>
          <p:cNvPr id="8" name="Content Placeholder 7" descr="A close up of a map of the Mediterranean Sea&#10;&#10;Description automatically generated">
            <a:extLst>
              <a:ext uri="{FF2B5EF4-FFF2-40B4-BE49-F238E27FC236}">
                <a16:creationId xmlns:a16="http://schemas.microsoft.com/office/drawing/2014/main" id="{C3F72D70-5DCF-4E99-AC55-3B1E1DC41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05" y="289939"/>
            <a:ext cx="12387209" cy="6568061"/>
          </a:xfrm>
        </p:spPr>
      </p:pic>
    </p:spTree>
    <p:extLst>
      <p:ext uri="{BB962C8B-B14F-4D97-AF65-F5344CB8AC3E}">
        <p14:creationId xmlns:p14="http://schemas.microsoft.com/office/powerpoint/2010/main" val="155233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D420BB8-FCBC-4A98-897B-3CE679A9D6E5}"/>
              </a:ext>
            </a:extLst>
          </p:cNvPr>
          <p:cNvSpPr>
            <a:spLocks noGrp="1"/>
          </p:cNvSpPr>
          <p:nvPr>
            <p:ph type="title"/>
          </p:nvPr>
        </p:nvSpPr>
        <p:spPr>
          <a:xfrm>
            <a:off x="1843391" y="624110"/>
            <a:ext cx="9383408" cy="1280890"/>
          </a:xfrm>
        </p:spPr>
        <p:txBody>
          <a:bodyPr>
            <a:normAutofit/>
          </a:bodyPr>
          <a:lstStyle/>
          <a:p>
            <a:r>
              <a:rPr lang="en-US">
                <a:solidFill>
                  <a:srgbClr val="FFFFFF"/>
                </a:solidFill>
              </a:rPr>
              <a:t>Exclusivism in the Hebrew Bible</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250AEFD-43F9-4A2E-BFDB-DE94FDDECF43}"/>
              </a:ext>
            </a:extLst>
          </p:cNvPr>
          <p:cNvSpPr>
            <a:spLocks noGrp="1"/>
          </p:cNvSpPr>
          <p:nvPr>
            <p:ph idx="1"/>
          </p:nvPr>
        </p:nvSpPr>
        <p:spPr>
          <a:xfrm>
            <a:off x="1843392" y="2623930"/>
            <a:ext cx="9383408" cy="3287292"/>
          </a:xfrm>
        </p:spPr>
        <p:txBody>
          <a:bodyPr>
            <a:normAutofit/>
          </a:bodyPr>
          <a:lstStyle/>
          <a:p>
            <a:pPr marL="0" indent="0">
              <a:buNone/>
            </a:pPr>
            <a:r>
              <a:rPr lang="en-US">
                <a:effectLst/>
                <a:latin typeface="Palatino Linotype" panose="02040502050505030304" pitchFamily="18" charset="0"/>
                <a:ea typeface="Calibri" panose="020F0502020204030204" pitchFamily="34" charset="0"/>
                <a:cs typeface="Times New Roman" panose="02020603050405020304" pitchFamily="18" charset="0"/>
              </a:rPr>
              <a:t>Exodus 34:15-16: </a:t>
            </a:r>
            <a:endParaRPr lang="en-US">
              <a:effectLst/>
              <a:latin typeface="Palatino Linotype" panose="02040502050505030304" pitchFamily="18" charset="0"/>
              <a:ea typeface="Calibri" panose="020F0502020204030204" pitchFamily="34" charset="0"/>
              <a:cs typeface="Arial" panose="020B0604020202020204" pitchFamily="34" charset="0"/>
            </a:endParaRPr>
          </a:p>
          <a:p>
            <a:pPr marL="0" indent="0">
              <a:buNone/>
            </a:pPr>
            <a:r>
              <a:rPr lang="en-US">
                <a:effectLst/>
                <a:latin typeface="Palatino Linotype" panose="02040502050505030304" pitchFamily="18" charset="0"/>
                <a:ea typeface="Calibri" panose="020F0502020204030204" pitchFamily="34" charset="0"/>
                <a:cs typeface="Arial" panose="020B0604020202020204" pitchFamily="34" charset="0"/>
              </a:rPr>
              <a:t>You shall not make a covenant with the inhabitants of the land, for when they prostitute themselves to their gods and sacrifice to their gods… you will take wives from among their daughters for your sons, and their daughters who prostitute themselves to their gods will make your sons also prostitute themselves to their gods.  </a:t>
            </a:r>
          </a:p>
          <a:p>
            <a:pPr marL="0" indent="0">
              <a:buNone/>
            </a:pPr>
            <a:endParaRPr lang="en-US" dirty="0"/>
          </a:p>
        </p:txBody>
      </p:sp>
    </p:spTree>
    <p:extLst>
      <p:ext uri="{BB962C8B-B14F-4D97-AF65-F5344CB8AC3E}">
        <p14:creationId xmlns:p14="http://schemas.microsoft.com/office/powerpoint/2010/main" val="401660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D420BB8-FCBC-4A98-897B-3CE679A9D6E5}"/>
              </a:ext>
            </a:extLst>
          </p:cNvPr>
          <p:cNvSpPr>
            <a:spLocks noGrp="1"/>
          </p:cNvSpPr>
          <p:nvPr>
            <p:ph type="title"/>
          </p:nvPr>
        </p:nvSpPr>
        <p:spPr>
          <a:xfrm>
            <a:off x="1843391" y="624110"/>
            <a:ext cx="9383408" cy="1280890"/>
          </a:xfrm>
        </p:spPr>
        <p:txBody>
          <a:bodyPr>
            <a:normAutofit/>
          </a:bodyPr>
          <a:lstStyle/>
          <a:p>
            <a:r>
              <a:rPr lang="en-US">
                <a:solidFill>
                  <a:srgbClr val="FFFFFF"/>
                </a:solidFill>
              </a:rPr>
              <a:t>Exclusivism in the Hebrew Bible</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250AEFD-43F9-4A2E-BFDB-DE94FDDECF43}"/>
              </a:ext>
            </a:extLst>
          </p:cNvPr>
          <p:cNvSpPr>
            <a:spLocks noGrp="1"/>
          </p:cNvSpPr>
          <p:nvPr>
            <p:ph idx="1"/>
          </p:nvPr>
        </p:nvSpPr>
        <p:spPr>
          <a:xfrm>
            <a:off x="1843392" y="2623930"/>
            <a:ext cx="9383408" cy="3287292"/>
          </a:xfrm>
        </p:spPr>
        <p:txBody>
          <a:bodyPr>
            <a:normAutofit/>
          </a:bodyPr>
          <a:lstStyle/>
          <a:p>
            <a:pPr marL="0" indent="0">
              <a:buNone/>
            </a:pPr>
            <a:r>
              <a:rPr lang="en-US" dirty="0"/>
              <a:t>Ezra 10: </a:t>
            </a:r>
          </a:p>
          <a:p>
            <a:pPr marL="0" indent="0">
              <a:buNone/>
            </a:pPr>
            <a:r>
              <a:rPr lang="en-US" dirty="0"/>
              <a:t>9 Then all the people of Judah and Benjamin assembled at Jerusalem within the three days; it was the ninth month, on the twentieth day of the month. All the people sat in the open square before the house of God, trembling because of this matter and because of the heavy rain. 10 Then Ezra the priest stood up and said to them, “You have trespassed and </a:t>
            </a:r>
            <a:r>
              <a:rPr lang="en-US" b="1" dirty="0"/>
              <a:t>married foreign women</a:t>
            </a:r>
            <a:r>
              <a:rPr lang="en-US" dirty="0"/>
              <a:t>, and so increased the guilt of Israel. 11 Now make confession to the Lord the God of your ancestors, and do his will; separate yourselves from the peoples of the land and from the foreign wives.”</a:t>
            </a:r>
          </a:p>
        </p:txBody>
      </p:sp>
    </p:spTree>
    <p:extLst>
      <p:ext uri="{BB962C8B-B14F-4D97-AF65-F5344CB8AC3E}">
        <p14:creationId xmlns:p14="http://schemas.microsoft.com/office/powerpoint/2010/main" val="140165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030A-5C14-41C2-A1ED-00AC5F01CCB2}"/>
              </a:ext>
            </a:extLst>
          </p:cNvPr>
          <p:cNvSpPr>
            <a:spLocks noGrp="1"/>
          </p:cNvSpPr>
          <p:nvPr>
            <p:ph type="title"/>
          </p:nvPr>
        </p:nvSpPr>
        <p:spPr/>
        <p:txBody>
          <a:bodyPr/>
          <a:lstStyle/>
          <a:p>
            <a:r>
              <a:rPr lang="en-US" dirty="0"/>
              <a:t>Exclusivism in the Hebrew Bible</a:t>
            </a:r>
          </a:p>
        </p:txBody>
      </p:sp>
      <p:sp>
        <p:nvSpPr>
          <p:cNvPr id="3" name="Content Placeholder 2">
            <a:extLst>
              <a:ext uri="{FF2B5EF4-FFF2-40B4-BE49-F238E27FC236}">
                <a16:creationId xmlns:a16="http://schemas.microsoft.com/office/drawing/2014/main" id="{E007F8B1-0563-401C-8796-BEABC4BCB81C}"/>
              </a:ext>
            </a:extLst>
          </p:cNvPr>
          <p:cNvSpPr>
            <a:spLocks noGrp="1"/>
          </p:cNvSpPr>
          <p:nvPr>
            <p:ph idx="1"/>
          </p:nvPr>
        </p:nvSpPr>
        <p:spPr>
          <a:xfrm>
            <a:off x="542925" y="1600200"/>
            <a:ext cx="11087100" cy="4892675"/>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Ezra 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On the first day of the first month they had come to the end of all the men who had married foreign women.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18 </a:t>
            </a:r>
            <a:r>
              <a:rPr kumimoji="0" lang="en-US" sz="17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There were found of the descendants of the priests who had married foreign women, </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Jeshua</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son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Jozadak</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his brothers: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Maaseiah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Eliezer,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Jarib</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Gedaliah. 19 </a:t>
            </a:r>
            <a:r>
              <a:rPr kumimoji="0" lang="en-US" sz="17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They pledged themselves to send away their wives, and their guilt offering was a ram of the flock for their guilt</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20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Immer</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Hanani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Zebadiah. 21 Of the descendants of Harim: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Maaseiah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Elijah, Shemaiah,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Jehiel</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Uzziah. 22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Pashhur</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Elioenai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Maaseiah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Ishmael,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Nethanel</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Jozabad</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Elasah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23 Of the Levites: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Jozabad</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Shimei,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Kelaiah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(that is,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Kelita</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Pethahiah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Judah, and Eliezer. 24 Of the singers: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Eliashib</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Of the gatekeepers: Shallum,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Telem</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Uri.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25 And of Israel: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Parosh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Ramiah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Izziah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Malchijah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Mijamin</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Eleazar,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Hashabiah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Benaiah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26 Of the descendants of Elam: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Mattaniah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Zechariah,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Jehiel</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Abdi,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Jeremoth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Elijah. 27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Zattu</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Elioenai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Eliashib</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Mattaniah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Jeremoth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Zabad, and Aziza. 28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Bebai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Jehohanan</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Hananiah,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Zabbai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Athlai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29 Of the descendants of Bani: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Meshullam</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Malluch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Adaiah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Jashub</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Sheal, and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Jeremoth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30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Pahath-moab</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Adna</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Chelal</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Benaiah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Maaseiah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Mattaniah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Bezalel,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Binnui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Manasseh. 31 Of the descendants of Harim: Eliezer,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Isshijah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Malchijah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Shemaiah,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Shimeon</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32 Benjamin,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Malluch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Shemariah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33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Hashum</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Mattenai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Mattattah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Zabad,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Eliphelet</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Jeremai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Manasseh, and Shimei. 34 Of the descendants of Bani: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Maadai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Amram,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Uel</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35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Benaiah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Bedeiah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Cheluhi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36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Vaniah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Meremoth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Eliashib</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37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Mattaniah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Mattenai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Jaasu</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38 Of the descendants of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Binnui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Shimei, 39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Shelemiah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Nathan,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Adaiah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40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Machnadebai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Shashai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Sharai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41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Azarel</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Shelemiah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Shemariah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42 Shallum,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Amariah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Joseph. 43 Of the descendants of Nebo: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Jeiel</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Mattithiah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Zabad,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Zebina</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Jaddai</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Joel, and </a:t>
            </a:r>
            <a:r>
              <a:rPr kumimoji="0" lang="en-US" sz="17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Benaiah</a:t>
            </a:r>
            <a:r>
              <a:rPr kumimoji="0" lang="en-US" sz="1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44</a:t>
            </a:r>
            <a:r>
              <a:rPr kumimoji="0" lang="en-US" sz="17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All these had married foreign women, and they sent them away with their children.﻿﻿</a:t>
            </a:r>
          </a:p>
          <a:p>
            <a:pPr marL="0" indent="0">
              <a:buNone/>
            </a:pPr>
            <a:endParaRPr lang="en-US" sz="1800" b="1" dirty="0">
              <a:latin typeface="Palatino Linotype" panose="02040502050505030304" pitchFamily="18" charset="0"/>
            </a:endParaRPr>
          </a:p>
        </p:txBody>
      </p:sp>
    </p:spTree>
    <p:extLst>
      <p:ext uri="{BB962C8B-B14F-4D97-AF65-F5344CB8AC3E}">
        <p14:creationId xmlns:p14="http://schemas.microsoft.com/office/powerpoint/2010/main" val="116480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47A-6AB3-48BA-956E-52C5B4D4D6A3}"/>
              </a:ext>
            </a:extLst>
          </p:cNvPr>
          <p:cNvSpPr>
            <a:spLocks noGrp="1"/>
          </p:cNvSpPr>
          <p:nvPr>
            <p:ph type="title"/>
          </p:nvPr>
        </p:nvSpPr>
        <p:spPr/>
        <p:txBody>
          <a:bodyPr/>
          <a:lstStyle/>
          <a:p>
            <a:r>
              <a:rPr lang="en-US" dirty="0"/>
              <a:t>Inclusivism in the Hebrew Bible</a:t>
            </a:r>
          </a:p>
        </p:txBody>
      </p:sp>
      <p:sp>
        <p:nvSpPr>
          <p:cNvPr id="3" name="Content Placeholder 2">
            <a:extLst>
              <a:ext uri="{FF2B5EF4-FFF2-40B4-BE49-F238E27FC236}">
                <a16:creationId xmlns:a16="http://schemas.microsoft.com/office/drawing/2014/main" id="{6F6AB48E-58CE-436A-8F19-0C6C7E745F3B}"/>
              </a:ext>
            </a:extLst>
          </p:cNvPr>
          <p:cNvSpPr>
            <a:spLocks noGrp="1"/>
          </p:cNvSpPr>
          <p:nvPr>
            <p:ph idx="1"/>
          </p:nvPr>
        </p:nvSpPr>
        <p:spPr/>
        <p:txBody>
          <a:bodyPr/>
          <a:lstStyle/>
          <a:p>
            <a:pPr marL="0" indent="0">
              <a:buNone/>
            </a:pPr>
            <a:r>
              <a:rPr lang="en-US" dirty="0"/>
              <a:t>Exodus 12:48</a:t>
            </a:r>
          </a:p>
          <a:p>
            <a:pPr marL="0" indent="0">
              <a:buNone/>
            </a:pPr>
            <a:r>
              <a:rPr lang="en-US" dirty="0"/>
              <a:t> If an alien who resides with you wants to celebrate the </a:t>
            </a:r>
            <a:r>
              <a:rPr lang="en-US" dirty="0" err="1"/>
              <a:t>passover</a:t>
            </a:r>
            <a:r>
              <a:rPr lang="en-US" dirty="0"/>
              <a:t> to the Lord, all his males shall be circumcised; then he may draw near to celebrate it; he shall be regarded as a native of the land. But no uncircumcised person shall eat of it;</a:t>
            </a:r>
          </a:p>
        </p:txBody>
      </p:sp>
    </p:spTree>
    <p:extLst>
      <p:ext uri="{BB962C8B-B14F-4D97-AF65-F5344CB8AC3E}">
        <p14:creationId xmlns:p14="http://schemas.microsoft.com/office/powerpoint/2010/main" val="190415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DD0D-0CAF-410C-A089-4E5856DEE4DC}"/>
              </a:ext>
            </a:extLst>
          </p:cNvPr>
          <p:cNvSpPr>
            <a:spLocks noGrp="1"/>
          </p:cNvSpPr>
          <p:nvPr>
            <p:ph type="title"/>
          </p:nvPr>
        </p:nvSpPr>
        <p:spPr/>
        <p:txBody>
          <a:bodyPr/>
          <a:lstStyle/>
          <a:p>
            <a:r>
              <a:rPr lang="en-US" dirty="0"/>
              <a:t>Inclusivism in the Hebrew Bible</a:t>
            </a:r>
          </a:p>
        </p:txBody>
      </p:sp>
      <p:sp>
        <p:nvSpPr>
          <p:cNvPr id="3" name="Content Placeholder 2">
            <a:extLst>
              <a:ext uri="{FF2B5EF4-FFF2-40B4-BE49-F238E27FC236}">
                <a16:creationId xmlns:a16="http://schemas.microsoft.com/office/drawing/2014/main" id="{783156DE-0681-4D0E-AE4F-811C5C3CBED7}"/>
              </a:ext>
            </a:extLst>
          </p:cNvPr>
          <p:cNvSpPr>
            <a:spLocks noGrp="1"/>
          </p:cNvSpPr>
          <p:nvPr>
            <p:ph idx="1"/>
          </p:nvPr>
        </p:nvSpPr>
        <p:spPr/>
        <p:txBody>
          <a:bodyPr/>
          <a:lstStyle/>
          <a:p>
            <a:r>
              <a:rPr lang="en-US" dirty="0"/>
              <a:t>Gen 23:4 “I am a stranger and an alien residing among you; give me property among you for a burying place, so that I may bury my dead out of my sight.</a:t>
            </a:r>
          </a:p>
        </p:txBody>
      </p:sp>
    </p:spTree>
    <p:extLst>
      <p:ext uri="{BB962C8B-B14F-4D97-AF65-F5344CB8AC3E}">
        <p14:creationId xmlns:p14="http://schemas.microsoft.com/office/powerpoint/2010/main" val="374446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6DD0D-0CAF-410C-A089-4E5856DEE4DC}"/>
              </a:ext>
            </a:extLst>
          </p:cNvPr>
          <p:cNvSpPr>
            <a:spLocks noGrp="1"/>
          </p:cNvSpPr>
          <p:nvPr>
            <p:ph type="title"/>
          </p:nvPr>
        </p:nvSpPr>
        <p:spPr>
          <a:xfrm>
            <a:off x="3373062" y="624110"/>
            <a:ext cx="8131550" cy="1280890"/>
          </a:xfrm>
        </p:spPr>
        <p:txBody>
          <a:bodyPr>
            <a:normAutofit/>
          </a:bodyPr>
          <a:lstStyle/>
          <a:p>
            <a:r>
              <a:rPr lang="en-US" dirty="0"/>
              <a:t>Inclusivism in the Hebrew Bible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783156DE-0681-4D0E-AE4F-811C5C3CBED7}"/>
              </a:ext>
            </a:extLst>
          </p:cNvPr>
          <p:cNvSpPr>
            <a:spLocks noGrp="1"/>
          </p:cNvSpPr>
          <p:nvPr>
            <p:ph idx="1"/>
          </p:nvPr>
        </p:nvSpPr>
        <p:spPr>
          <a:xfrm>
            <a:off x="3373062" y="2133600"/>
            <a:ext cx="8131550" cy="3777622"/>
          </a:xfrm>
        </p:spPr>
        <p:txBody>
          <a:bodyPr>
            <a:normAutofit/>
          </a:bodyPr>
          <a:lstStyle/>
          <a:p>
            <a:r>
              <a:rPr lang="en-US" dirty="0" err="1"/>
              <a:t>Deut</a:t>
            </a:r>
            <a:r>
              <a:rPr lang="en-US" dirty="0"/>
              <a:t> 10</a:t>
            </a:r>
          </a:p>
          <a:p>
            <a:pPr marL="0" indent="0">
              <a:buNone/>
            </a:pPr>
            <a:r>
              <a:rPr lang="en-US" dirty="0"/>
              <a:t>14 Although heaven and the heaven of heavens belong to the Lord your God, the earth with all that is in it, 15 yet the Lord set his heart in love on your ancestors alone and chose you, their descendants after them, out of all the peoples, as it is today. 16 </a:t>
            </a:r>
            <a:r>
              <a:rPr lang="en-US" b="1" dirty="0"/>
              <a:t>Circumcise, then, the foreskin of your heart, and do not be stubborn any longer.</a:t>
            </a:r>
            <a:r>
              <a:rPr lang="en-US" dirty="0"/>
              <a:t> 17 For the Lord your God is God of gods and Lord of lords, the great God, mighty and awesome, who is not partial and takes no bribe, 18 who executes </a:t>
            </a:r>
            <a:r>
              <a:rPr lang="en-US" b="1" dirty="0"/>
              <a:t>justice for the orphan and the widow, and who loves the strangers,</a:t>
            </a:r>
            <a:r>
              <a:rPr lang="en-US" dirty="0"/>
              <a:t> providing them food and clothing. 19 </a:t>
            </a:r>
            <a:r>
              <a:rPr lang="en-US" b="1" dirty="0"/>
              <a:t>You shall also love the stranger, for you were strangers in the land of Egypt. </a:t>
            </a:r>
            <a:endParaRPr lang="en-US" dirty="0"/>
          </a:p>
        </p:txBody>
      </p:sp>
    </p:spTree>
    <p:extLst>
      <p:ext uri="{BB962C8B-B14F-4D97-AF65-F5344CB8AC3E}">
        <p14:creationId xmlns:p14="http://schemas.microsoft.com/office/powerpoint/2010/main" val="110953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11"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DD24344D-E8FA-4515-AAEB-2E7138CEDB46}"/>
              </a:ext>
            </a:extLst>
          </p:cNvPr>
          <p:cNvSpPr>
            <a:spLocks noGrp="1"/>
          </p:cNvSpPr>
          <p:nvPr>
            <p:ph type="title"/>
          </p:nvPr>
        </p:nvSpPr>
        <p:spPr>
          <a:xfrm>
            <a:off x="7839756" y="1159566"/>
            <a:ext cx="3662939" cy="4568264"/>
          </a:xfrm>
        </p:spPr>
        <p:txBody>
          <a:bodyPr anchor="ctr">
            <a:normAutofit/>
          </a:bodyPr>
          <a:lstStyle/>
          <a:p>
            <a:r>
              <a:rPr lang="en-US">
                <a:solidFill>
                  <a:schemeClr val="tx1"/>
                </a:solidFill>
              </a:rPr>
              <a:t>Inclusivism in the Hebrew Bible</a:t>
            </a:r>
          </a:p>
        </p:txBody>
      </p:sp>
      <p:sp>
        <p:nvSpPr>
          <p:cNvPr id="24"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Content Placeholder 2">
            <a:extLst>
              <a:ext uri="{FF2B5EF4-FFF2-40B4-BE49-F238E27FC236}">
                <a16:creationId xmlns:a16="http://schemas.microsoft.com/office/drawing/2014/main" id="{42495BA3-95AC-4327-BB9F-BD5A00CA25F3}"/>
              </a:ext>
            </a:extLst>
          </p:cNvPr>
          <p:cNvSpPr>
            <a:spLocks noGrp="1"/>
          </p:cNvSpPr>
          <p:nvPr>
            <p:ph idx="1"/>
          </p:nvPr>
        </p:nvSpPr>
        <p:spPr>
          <a:xfrm>
            <a:off x="637310" y="1286934"/>
            <a:ext cx="5292436" cy="4284134"/>
          </a:xfrm>
        </p:spPr>
        <p:txBody>
          <a:bodyPr anchor="ctr">
            <a:normAutofit/>
          </a:bodyPr>
          <a:lstStyle/>
          <a:p>
            <a:r>
              <a:rPr lang="en-US">
                <a:solidFill>
                  <a:srgbClr val="FFFFFF"/>
                </a:solidFill>
              </a:rPr>
              <a:t>Lev 19</a:t>
            </a:r>
          </a:p>
          <a:p>
            <a:pPr marL="0" indent="0">
              <a:buNone/>
            </a:pPr>
            <a:r>
              <a:rPr lang="en-US">
                <a:solidFill>
                  <a:srgbClr val="FFFFFF"/>
                </a:solidFill>
              </a:rPr>
              <a:t>When an alien resides with you in your land, you shall not oppress the alien. 34 The alien who resides with you shall be to you as the citizen among you; you shall love the alien as yourself, for you were aliens in the land of Egypt: I am the Lord your God. </a:t>
            </a:r>
          </a:p>
        </p:txBody>
      </p:sp>
    </p:spTree>
    <p:extLst>
      <p:ext uri="{BB962C8B-B14F-4D97-AF65-F5344CB8AC3E}">
        <p14:creationId xmlns:p14="http://schemas.microsoft.com/office/powerpoint/2010/main" val="21446916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BAFB0-AC15-4862-AC37-B6DBC459811D}"/>
              </a:ext>
            </a:extLst>
          </p:cNvPr>
          <p:cNvSpPr>
            <a:spLocks noGrp="1"/>
          </p:cNvSpPr>
          <p:nvPr>
            <p:ph type="title"/>
          </p:nvPr>
        </p:nvSpPr>
        <p:spPr>
          <a:xfrm>
            <a:off x="7855527" y="685800"/>
            <a:ext cx="3649085" cy="5225422"/>
          </a:xfrm>
        </p:spPr>
        <p:txBody>
          <a:bodyPr anchor="ctr">
            <a:normAutofit/>
          </a:bodyPr>
          <a:lstStyle/>
          <a:p>
            <a:r>
              <a:rPr lang="en-US" dirty="0"/>
              <a:t>Inclusivism in the Hebrew Bible</a:t>
            </a:r>
          </a:p>
        </p:txBody>
      </p:sp>
      <p:sp>
        <p:nvSpPr>
          <p:cNvPr id="10" name="Rectangle 9">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0ED05B8-BD3C-4051-9E13-56D05C598C76}"/>
              </a:ext>
            </a:extLst>
          </p:cNvPr>
          <p:cNvSpPr>
            <a:spLocks noGrp="1"/>
          </p:cNvSpPr>
          <p:nvPr>
            <p:ph idx="1"/>
          </p:nvPr>
        </p:nvSpPr>
        <p:spPr>
          <a:xfrm>
            <a:off x="1101554" y="685800"/>
            <a:ext cx="5970162" cy="5225422"/>
          </a:xfrm>
        </p:spPr>
        <p:txBody>
          <a:bodyPr anchor="ctr">
            <a:normAutofit/>
          </a:bodyPr>
          <a:lstStyle/>
          <a:p>
            <a:pPr marL="0" indent="0">
              <a:buNone/>
            </a:pPr>
            <a:r>
              <a:rPr lang="en-US" dirty="0"/>
              <a:t>Deuteronomy 27:19</a:t>
            </a:r>
          </a:p>
          <a:p>
            <a:pPr marL="0" indent="0">
              <a:buNone/>
            </a:pPr>
            <a:r>
              <a:rPr lang="en-US" dirty="0"/>
              <a:t>19 “Cursed be anyone who deprives the alien, the orphan, and the widow of justice.” All the people shall say, “Amen!” </a:t>
            </a:r>
          </a:p>
        </p:txBody>
      </p:sp>
      <p:cxnSp>
        <p:nvCxnSpPr>
          <p:cNvPr id="12" name="Straight Connector 11">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43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AD616-BCDD-4789-9D54-12293BC1F98F}"/>
              </a:ext>
            </a:extLst>
          </p:cNvPr>
          <p:cNvSpPr>
            <a:spLocks noGrp="1"/>
          </p:cNvSpPr>
          <p:nvPr>
            <p:ph type="title"/>
          </p:nvPr>
        </p:nvSpPr>
        <p:spPr>
          <a:xfrm>
            <a:off x="7855527" y="685800"/>
            <a:ext cx="3649085" cy="5225422"/>
          </a:xfrm>
        </p:spPr>
        <p:txBody>
          <a:bodyPr anchor="ctr">
            <a:normAutofit/>
          </a:bodyPr>
          <a:lstStyle/>
          <a:p>
            <a:r>
              <a:rPr lang="en-US" dirty="0"/>
              <a:t>Inclusivism in the Hebrew Bible</a:t>
            </a:r>
          </a:p>
        </p:txBody>
      </p:sp>
      <p:sp>
        <p:nvSpPr>
          <p:cNvPr id="10" name="Rectangle 9">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92CF90D-19F1-4550-BA60-62A6B6D02E50}"/>
              </a:ext>
            </a:extLst>
          </p:cNvPr>
          <p:cNvSpPr>
            <a:spLocks noGrp="1"/>
          </p:cNvSpPr>
          <p:nvPr>
            <p:ph idx="1"/>
          </p:nvPr>
        </p:nvSpPr>
        <p:spPr>
          <a:xfrm>
            <a:off x="1101554" y="685800"/>
            <a:ext cx="5970162" cy="5225422"/>
          </a:xfrm>
        </p:spPr>
        <p:txBody>
          <a:bodyPr anchor="ctr">
            <a:normAutofit/>
          </a:bodyPr>
          <a:lstStyle/>
          <a:p>
            <a:pPr marL="0" indent="0">
              <a:buNone/>
            </a:pPr>
            <a:r>
              <a:rPr lang="en-US" dirty="0"/>
              <a:t>Psalm 146:9</a:t>
            </a:r>
          </a:p>
          <a:p>
            <a:pPr marL="0" indent="0">
              <a:buNone/>
            </a:pPr>
            <a:r>
              <a:rPr lang="en-US" b="0" i="0">
                <a:effectLst/>
                <a:latin typeface="Chronicle"/>
              </a:rPr>
              <a:t>The LORD watches over the strangers; he upholds the orphan and the widow, but the way of the wicked he brings to ruin.</a:t>
            </a:r>
            <a:br>
              <a:rPr lang="en-US" dirty="0"/>
            </a:br>
            <a:endParaRPr lang="en-US" dirty="0"/>
          </a:p>
        </p:txBody>
      </p:sp>
      <p:cxnSp>
        <p:nvCxnSpPr>
          <p:cNvPr id="12" name="Straight Connector 11">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00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E3F69-60D4-4395-926B-36EA0D17B025}"/>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Inclusivism in the Hebrew Bible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C16564-62B3-426A-A865-658E00A6B3AD}"/>
              </a:ext>
            </a:extLst>
          </p:cNvPr>
          <p:cNvSpPr>
            <a:spLocks noGrp="1"/>
          </p:cNvSpPr>
          <p:nvPr>
            <p:ph idx="1"/>
          </p:nvPr>
        </p:nvSpPr>
        <p:spPr>
          <a:xfrm>
            <a:off x="4706578" y="589722"/>
            <a:ext cx="6798033" cy="5321500"/>
          </a:xfrm>
        </p:spPr>
        <p:txBody>
          <a:bodyPr anchor="ctr">
            <a:normAutofit/>
          </a:bodyPr>
          <a:lstStyle/>
          <a:p>
            <a:pPr marL="0" indent="0">
              <a:buNone/>
            </a:pPr>
            <a:r>
              <a:rPr lang="en-US" dirty="0"/>
              <a:t>Jeremiah 7</a:t>
            </a:r>
          </a:p>
          <a:p>
            <a:pPr marL="0" indent="0">
              <a:buNone/>
            </a:pPr>
            <a:r>
              <a:rPr lang="en-US" dirty="0"/>
              <a:t>3 Thus says the Lord of hosts, the God of Israel: Amend your ways and your doings, and let me dwell with you﻿﻿ in this place. 4 Do not trust in these deceptive words: “This is﻿﻿ the temple of the Lord, the temple of the Lord, the temple of the Lord.” </a:t>
            </a:r>
          </a:p>
          <a:p>
            <a:pPr marL="0" indent="0">
              <a:buNone/>
            </a:pPr>
            <a:r>
              <a:rPr lang="en-US" dirty="0"/>
              <a:t>5 For if you truly amend your ways and your doings, if you truly act justly one with another, 6 if you do not oppress the alien, the orphan, and the widow, or shed innocent blood in this place, and if you do not go after other gods to your own hurt, 7 then I will dwell with you in this place, in the land that I gave of old to your ancestors forever and ever. </a:t>
            </a:r>
          </a:p>
        </p:txBody>
      </p:sp>
    </p:spTree>
    <p:extLst>
      <p:ext uri="{BB962C8B-B14F-4D97-AF65-F5344CB8AC3E}">
        <p14:creationId xmlns:p14="http://schemas.microsoft.com/office/powerpoint/2010/main" val="119971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BE9E-FF44-4A4D-9B83-BECCEAA105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0512307-20EF-4478-829A-479DA20585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329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F3EB-33E8-4A3A-BDF3-2C320E50F38E}"/>
              </a:ext>
            </a:extLst>
          </p:cNvPr>
          <p:cNvSpPr>
            <a:spLocks noGrp="1"/>
          </p:cNvSpPr>
          <p:nvPr>
            <p:ph type="title"/>
          </p:nvPr>
        </p:nvSpPr>
        <p:spPr/>
        <p:txBody>
          <a:bodyPr/>
          <a:lstStyle/>
          <a:p>
            <a:r>
              <a:rPr lang="en-US" dirty="0"/>
              <a:t>Inclusivism in the Hebrew Bible</a:t>
            </a:r>
          </a:p>
        </p:txBody>
      </p:sp>
      <p:sp>
        <p:nvSpPr>
          <p:cNvPr id="3" name="Content Placeholder 2">
            <a:extLst>
              <a:ext uri="{FF2B5EF4-FFF2-40B4-BE49-F238E27FC236}">
                <a16:creationId xmlns:a16="http://schemas.microsoft.com/office/drawing/2014/main" id="{57BA06F4-9949-467B-869F-4A54090ED52F}"/>
              </a:ext>
            </a:extLst>
          </p:cNvPr>
          <p:cNvSpPr>
            <a:spLocks noGrp="1"/>
          </p:cNvSpPr>
          <p:nvPr>
            <p:ph idx="1"/>
          </p:nvPr>
        </p:nvSpPr>
        <p:spPr/>
        <p:txBody>
          <a:bodyPr/>
          <a:lstStyle/>
          <a:p>
            <a:pPr marL="0" indent="0">
              <a:buNone/>
            </a:pPr>
            <a:r>
              <a:rPr lang="en-US" dirty="0" err="1"/>
              <a:t>Zech</a:t>
            </a:r>
            <a:r>
              <a:rPr lang="en-US" dirty="0"/>
              <a:t> 7</a:t>
            </a:r>
          </a:p>
          <a:p>
            <a:pPr marL="0" indent="0">
              <a:buNone/>
            </a:pPr>
            <a:r>
              <a:rPr lang="en-US" b="0" i="0" dirty="0">
                <a:solidFill>
                  <a:srgbClr val="000000"/>
                </a:solidFill>
                <a:effectLst/>
                <a:latin typeface="Chronicle"/>
              </a:rPr>
              <a:t>Thus says the LORD of hosts: Render true judgments, show kindness and mercy to one another; do not oppress the widow, the orphan, the alien, or the poor; and do not devise evil in your hearts against one another.</a:t>
            </a:r>
            <a:br>
              <a:rPr lang="en-US" dirty="0"/>
            </a:br>
            <a:endParaRPr lang="en-US" dirty="0"/>
          </a:p>
        </p:txBody>
      </p:sp>
    </p:spTree>
    <p:extLst>
      <p:ext uri="{BB962C8B-B14F-4D97-AF65-F5344CB8AC3E}">
        <p14:creationId xmlns:p14="http://schemas.microsoft.com/office/powerpoint/2010/main" val="206459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F78DC-AB98-4577-BAC3-5F8660B359D7}"/>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Inclusivism in the Hebrew Bible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3990A3-BF05-4B87-8DAD-577A1BF80F05}"/>
              </a:ext>
            </a:extLst>
          </p:cNvPr>
          <p:cNvSpPr>
            <a:spLocks noGrp="1"/>
          </p:cNvSpPr>
          <p:nvPr>
            <p:ph idx="1"/>
          </p:nvPr>
        </p:nvSpPr>
        <p:spPr>
          <a:xfrm>
            <a:off x="4706578" y="589722"/>
            <a:ext cx="6798033" cy="5321500"/>
          </a:xfrm>
        </p:spPr>
        <p:txBody>
          <a:bodyPr anchor="ctr">
            <a:normAutofit/>
          </a:bodyPr>
          <a:lstStyle/>
          <a:p>
            <a:r>
              <a:rPr lang="en-US" dirty="0"/>
              <a:t>Ezekiel 27 </a:t>
            </a:r>
          </a:p>
          <a:p>
            <a:pPr marL="0" indent="0">
              <a:buNone/>
            </a:pPr>
            <a:endParaRPr lang="en-US" dirty="0"/>
          </a:p>
          <a:p>
            <a:pPr marL="0" indent="0">
              <a:buNone/>
            </a:pPr>
            <a:r>
              <a:rPr lang="en-US" dirty="0"/>
              <a:t>21 So you shall divide this land among you according to the tribes of Israel. 22 You shall allot it as an inheritance for yourselves and for the aliens who reside among you and have begotten children among you. They shall be to you as citizens of Israel; with you they shall be allotted an inheritance among the tribes of Israel. 23 In whatever tribe aliens reside, there you shall assign them their inheritance, says the Lord God. </a:t>
            </a:r>
          </a:p>
          <a:p>
            <a:pPr marL="0" indent="0">
              <a:buNone/>
            </a:pPr>
            <a:r>
              <a:rPr lang="en-US" dirty="0"/>
              <a:t> </a:t>
            </a:r>
          </a:p>
        </p:txBody>
      </p:sp>
    </p:spTree>
    <p:extLst>
      <p:ext uri="{BB962C8B-B14F-4D97-AF65-F5344CB8AC3E}">
        <p14:creationId xmlns:p14="http://schemas.microsoft.com/office/powerpoint/2010/main" val="399975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804C-1257-4BBB-8594-81D26543C68D}"/>
              </a:ext>
            </a:extLst>
          </p:cNvPr>
          <p:cNvSpPr>
            <a:spLocks noGrp="1"/>
          </p:cNvSpPr>
          <p:nvPr>
            <p:ph type="title"/>
          </p:nvPr>
        </p:nvSpPr>
        <p:spPr/>
        <p:txBody>
          <a:bodyPr>
            <a:normAutofit/>
          </a:bodyPr>
          <a:lstStyle/>
          <a:p>
            <a:pPr algn="ctr"/>
            <a:r>
              <a:rPr lang="en-US" sz="4400" b="1" u="sng" dirty="0">
                <a:effectLst/>
                <a:latin typeface="Palatino Linotype" panose="02040502050505030304" pitchFamily="18" charset="0"/>
                <a:ea typeface="Calibri" panose="020F0502020204030204" pitchFamily="34" charset="0"/>
                <a:cs typeface="Arial" panose="020B0604020202020204" pitchFamily="34" charset="0"/>
              </a:rPr>
              <a:t>Ethnoracial Identity in Antiquity</a:t>
            </a:r>
            <a:endParaRPr lang="en-US" sz="7200" dirty="0"/>
          </a:p>
        </p:txBody>
      </p:sp>
      <p:sp>
        <p:nvSpPr>
          <p:cNvPr id="3" name="Content Placeholder 2">
            <a:extLst>
              <a:ext uri="{FF2B5EF4-FFF2-40B4-BE49-F238E27FC236}">
                <a16:creationId xmlns:a16="http://schemas.microsoft.com/office/drawing/2014/main" id="{F080447B-4571-4405-94E2-931DBED43A51}"/>
              </a:ext>
            </a:extLst>
          </p:cNvPr>
          <p:cNvSpPr>
            <a:spLocks noGrp="1"/>
          </p:cNvSpPr>
          <p:nvPr>
            <p:ph idx="1"/>
          </p:nvPr>
        </p:nvSpPr>
        <p:spPr/>
        <p:txBody>
          <a:bodyPr/>
          <a:lstStyle/>
          <a:p>
            <a:r>
              <a:rPr lang="en-US" dirty="0"/>
              <a:t>Ethnic and Racial Identity in premodern groups:</a:t>
            </a:r>
          </a:p>
          <a:p>
            <a:pPr lvl="1"/>
            <a:r>
              <a:rPr lang="en-US" dirty="0"/>
              <a:t>Anthony Smith (sociologist)</a:t>
            </a:r>
          </a:p>
          <a:p>
            <a:pPr lvl="2"/>
            <a:r>
              <a:rPr lang="en-US" dirty="0"/>
              <a:t>o	Named human populations</a:t>
            </a:r>
          </a:p>
          <a:p>
            <a:pPr lvl="2"/>
            <a:r>
              <a:rPr lang="en-US" dirty="0"/>
              <a:t>o	Shared ancestry</a:t>
            </a:r>
          </a:p>
          <a:p>
            <a:pPr lvl="2"/>
            <a:r>
              <a:rPr lang="en-US" dirty="0"/>
              <a:t>o	Shared myths, histories, and cultures</a:t>
            </a:r>
          </a:p>
          <a:p>
            <a:pPr lvl="2"/>
            <a:r>
              <a:rPr lang="en-US" dirty="0"/>
              <a:t>o	An association with a specific territory</a:t>
            </a:r>
          </a:p>
          <a:p>
            <a:pPr lvl="2"/>
            <a:r>
              <a:rPr lang="en-US" dirty="0"/>
              <a:t>o	Sense of solidarity</a:t>
            </a:r>
          </a:p>
          <a:p>
            <a:pPr lvl="1"/>
            <a:r>
              <a:rPr lang="en-US" sz="1800" dirty="0">
                <a:effectLst/>
                <a:latin typeface="Palatino Linotype" panose="02040502050505030304" pitchFamily="18" charset="0"/>
                <a:ea typeface="Calibri" panose="020F0502020204030204" pitchFamily="34" charset="0"/>
                <a:cs typeface="Arial" panose="020B0604020202020204" pitchFamily="34" charset="0"/>
              </a:rPr>
              <a:t>Identity is transmitted through sacred texts, myths, memories, values, and symbols.</a:t>
            </a:r>
          </a:p>
          <a:p>
            <a:pPr lvl="2"/>
            <a:r>
              <a:rPr lang="en-US" sz="1600" dirty="0">
                <a:latin typeface="Palatino Linotype" panose="02040502050505030304" pitchFamily="18" charset="0"/>
                <a:ea typeface="Calibri" panose="020F0502020204030204" pitchFamily="34" charset="0"/>
                <a:cs typeface="Arial" panose="020B0604020202020204" pitchFamily="34" charset="0"/>
              </a:rPr>
              <a:t>Meanings change over 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buNone/>
            </a:pPr>
            <a:endParaRPr lang="en-US" dirty="0"/>
          </a:p>
          <a:p>
            <a:pPr lvl="2"/>
            <a:endParaRPr lang="en-US" dirty="0"/>
          </a:p>
        </p:txBody>
      </p:sp>
    </p:spTree>
    <p:extLst>
      <p:ext uri="{BB962C8B-B14F-4D97-AF65-F5344CB8AC3E}">
        <p14:creationId xmlns:p14="http://schemas.microsoft.com/office/powerpoint/2010/main" val="90750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C9DF-C29B-4666-B632-49165273106F}"/>
              </a:ext>
            </a:extLst>
          </p:cNvPr>
          <p:cNvSpPr>
            <a:spLocks noGrp="1"/>
          </p:cNvSpPr>
          <p:nvPr>
            <p:ph type="title"/>
          </p:nvPr>
        </p:nvSpPr>
        <p:spPr/>
        <p:txBody>
          <a:bodyPr/>
          <a:lstStyle/>
          <a:p>
            <a:r>
              <a:rPr lang="en-US" dirty="0"/>
              <a:t>Israelite Identity</a:t>
            </a:r>
          </a:p>
        </p:txBody>
      </p:sp>
      <p:sp>
        <p:nvSpPr>
          <p:cNvPr id="3" name="Content Placeholder 2">
            <a:extLst>
              <a:ext uri="{FF2B5EF4-FFF2-40B4-BE49-F238E27FC236}">
                <a16:creationId xmlns:a16="http://schemas.microsoft.com/office/drawing/2014/main" id="{C0A25A70-677A-4EC7-BB08-E14204C8F60A}"/>
              </a:ext>
            </a:extLst>
          </p:cNvPr>
          <p:cNvSpPr>
            <a:spLocks noGrp="1"/>
          </p:cNvSpPr>
          <p:nvPr>
            <p:ph idx="1"/>
          </p:nvPr>
        </p:nvSpPr>
        <p:spPr/>
        <p:txBody>
          <a:bodyPr/>
          <a:lstStyle/>
          <a:p>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Kinship</a:t>
            </a:r>
          </a:p>
          <a:p>
            <a:r>
              <a:rPr lang="en-US" dirty="0">
                <a:latin typeface="Palatino Linotype" panose="02040502050505030304" pitchFamily="18" charset="0"/>
                <a:cs typeface="Times New Roman" panose="02020603050405020304" pitchFamily="18" charset="0"/>
              </a:rPr>
              <a:t>Conflict</a:t>
            </a:r>
          </a:p>
          <a:p>
            <a:r>
              <a:rPr lang="en-US" dirty="0">
                <a:latin typeface="Palatino Linotype" panose="02040502050505030304" pitchFamily="18" charset="0"/>
                <a:cs typeface="Times New Roman" panose="02020603050405020304" pitchFamily="18" charset="0"/>
              </a:rPr>
              <a:t>Customs</a:t>
            </a:r>
          </a:p>
          <a:p>
            <a:r>
              <a:rPr lang="en-US" dirty="0">
                <a:latin typeface="Palatino Linotype" panose="02040502050505030304" pitchFamily="18" charset="0"/>
                <a:cs typeface="Times New Roman" panose="02020603050405020304" pitchFamily="18" charset="0"/>
              </a:rPr>
              <a:t>Land?</a:t>
            </a:r>
          </a:p>
          <a:p>
            <a:r>
              <a:rPr lang="en-US" dirty="0">
                <a:latin typeface="Palatino Linotype" panose="02040502050505030304" pitchFamily="18" charset="0"/>
                <a:cs typeface="Times New Roman" panose="02020603050405020304" pitchFamily="18" charset="0"/>
              </a:rPr>
              <a:t>Torah-ordered worship of YHWH</a:t>
            </a:r>
          </a:p>
          <a:p>
            <a:endParaRPr lang="en-US" dirty="0">
              <a:latin typeface="Palatino Linotype" panose="02040502050505030304" pitchFamily="18" charset="0"/>
              <a:cs typeface="Times New Roman" panose="02020603050405020304" pitchFamily="18" charset="0"/>
            </a:endParaRPr>
          </a:p>
          <a:p>
            <a:r>
              <a:rPr lang="en-US" dirty="0">
                <a:latin typeface="Palatino Linotype" panose="02040502050505030304" pitchFamily="18" charset="0"/>
                <a:cs typeface="Times New Roman" panose="02020603050405020304" pitchFamily="18" charset="0"/>
              </a:rPr>
              <a:t>Religious “conversion” to worship of Israel’s God are a change in ethnicity</a:t>
            </a:r>
            <a:endParaRPr lang="en-US" dirty="0"/>
          </a:p>
        </p:txBody>
      </p:sp>
    </p:spTree>
    <p:extLst>
      <p:ext uri="{BB962C8B-B14F-4D97-AF65-F5344CB8AC3E}">
        <p14:creationId xmlns:p14="http://schemas.microsoft.com/office/powerpoint/2010/main" val="16009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61A4-8105-4020-AC63-12CA940141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570397-52F1-4BD7-B51E-DF036995EF4F}"/>
              </a:ext>
            </a:extLst>
          </p:cNvPr>
          <p:cNvSpPr>
            <a:spLocks noGrp="1"/>
          </p:cNvSpPr>
          <p:nvPr>
            <p:ph idx="1"/>
          </p:nvPr>
        </p:nvSpPr>
        <p:spPr/>
        <p:txBody>
          <a:bodyPr/>
          <a:lstStyle/>
          <a:p>
            <a:pPr marL="0" indent="0">
              <a:buNone/>
            </a:pPr>
            <a:r>
              <a:rPr lang="en-US" dirty="0"/>
              <a:t>Greek: </a:t>
            </a:r>
            <a:r>
              <a:rPr lang="el-GR" b="0" i="0" dirty="0">
                <a:solidFill>
                  <a:srgbClr val="202122"/>
                </a:solidFill>
                <a:effectLst/>
                <a:latin typeface="Arial" panose="020B0604020202020204" pitchFamily="34" charset="0"/>
              </a:rPr>
              <a:t> ἔθνος</a:t>
            </a:r>
            <a:r>
              <a:rPr lang="en-US" b="0" i="0" dirty="0">
                <a:solidFill>
                  <a:srgbClr val="202122"/>
                </a:solidFill>
                <a:effectLst/>
                <a:latin typeface="Arial" panose="020B0604020202020204" pitchFamily="34" charset="0"/>
              </a:rPr>
              <a:t> </a:t>
            </a:r>
            <a:r>
              <a:rPr lang="he-IL"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(ethnos)</a:t>
            </a:r>
            <a:r>
              <a:rPr lang="en-US" dirty="0">
                <a:solidFill>
                  <a:srgbClr val="202122"/>
                </a:solidFill>
                <a:latin typeface="Arial" panose="020B0604020202020204" pitchFamily="34" charset="0"/>
              </a:rPr>
              <a:t> = “nation”</a:t>
            </a:r>
          </a:p>
          <a:p>
            <a:pPr marL="0" indent="0">
              <a:buNone/>
            </a:pPr>
            <a:r>
              <a:rPr lang="en-US" dirty="0">
                <a:solidFill>
                  <a:srgbClr val="202122"/>
                </a:solidFill>
                <a:latin typeface="Arial" panose="020B0604020202020204" pitchFamily="34" charset="0"/>
              </a:rPr>
              <a:t>	</a:t>
            </a:r>
            <a:r>
              <a:rPr lang="el-GR" dirty="0">
                <a:solidFill>
                  <a:srgbClr val="202122"/>
                </a:solidFill>
                <a:latin typeface="Arial" panose="020B0604020202020204" pitchFamily="34" charset="0"/>
              </a:rPr>
              <a:t>γενος </a:t>
            </a:r>
            <a:r>
              <a:rPr lang="en-US" dirty="0">
                <a:solidFill>
                  <a:srgbClr val="202122"/>
                </a:solidFill>
                <a:latin typeface="Arial" panose="020B0604020202020204" pitchFamily="34" charset="0"/>
              </a:rPr>
              <a:t>(genos) </a:t>
            </a:r>
            <a:r>
              <a:rPr lang="he-IL" dirty="0">
                <a:solidFill>
                  <a:srgbClr val="202122"/>
                </a:solidFill>
                <a:latin typeface="Arial" panose="020B0604020202020204" pitchFamily="34" charset="0"/>
              </a:rPr>
              <a:t> </a:t>
            </a:r>
            <a:r>
              <a:rPr lang="en-US" dirty="0">
                <a:solidFill>
                  <a:srgbClr val="202122"/>
                </a:solidFill>
                <a:latin typeface="Arial" panose="020B0604020202020204" pitchFamily="34" charset="0"/>
              </a:rPr>
              <a:t>= “people/tribe”</a:t>
            </a:r>
          </a:p>
          <a:p>
            <a:pPr marL="0" indent="0">
              <a:buNone/>
            </a:pPr>
            <a:endParaRPr lang="en-US" b="0" i="0" dirty="0">
              <a:solidFill>
                <a:srgbClr val="202122"/>
              </a:solidFill>
              <a:effectLst/>
              <a:latin typeface="Arial" panose="020B0604020202020204" pitchFamily="34" charset="0"/>
            </a:endParaRPr>
          </a:p>
          <a:p>
            <a:pPr marL="0" indent="0">
              <a:buNone/>
            </a:pPr>
            <a:r>
              <a:rPr lang="en-US" dirty="0">
                <a:solidFill>
                  <a:srgbClr val="202122"/>
                </a:solidFill>
                <a:latin typeface="Arial" panose="020B0604020202020204" pitchFamily="34" charset="0"/>
              </a:rPr>
              <a:t>Hebrew: </a:t>
            </a:r>
            <a:r>
              <a:rPr lang="he-IL" dirty="0">
                <a:solidFill>
                  <a:srgbClr val="202122"/>
                </a:solidFill>
                <a:latin typeface="Arial" panose="020B0604020202020204" pitchFamily="34" charset="0"/>
              </a:rPr>
              <a:t>עם</a:t>
            </a:r>
            <a:r>
              <a:rPr lang="en-US" dirty="0">
                <a:solidFill>
                  <a:srgbClr val="202122"/>
                </a:solidFill>
                <a:latin typeface="Arial" panose="020B0604020202020204" pitchFamily="34" charset="0"/>
              </a:rPr>
              <a:t> (`am)  = “People”</a:t>
            </a:r>
          </a:p>
          <a:p>
            <a:pPr marL="0" indent="0">
              <a:buNone/>
            </a:pPr>
            <a:r>
              <a:rPr lang="en-US" b="0" i="0" dirty="0">
                <a:solidFill>
                  <a:srgbClr val="202122"/>
                </a:solidFill>
                <a:effectLst/>
                <a:latin typeface="Arial" panose="020B0604020202020204" pitchFamily="34" charset="0"/>
              </a:rPr>
              <a:t>	</a:t>
            </a:r>
            <a:r>
              <a:rPr lang="he-IL" b="0" i="0" dirty="0">
                <a:solidFill>
                  <a:srgbClr val="202122"/>
                </a:solidFill>
                <a:effectLst/>
                <a:latin typeface="Arial" panose="020B0604020202020204" pitchFamily="34" charset="0"/>
              </a:rPr>
              <a:t>גוי </a:t>
            </a:r>
            <a:r>
              <a:rPr lang="en-US" b="0" i="0" dirty="0">
                <a:solidFill>
                  <a:srgbClr val="202122"/>
                </a:solidFill>
                <a:effectLst/>
                <a:latin typeface="Arial" panose="020B0604020202020204" pitchFamily="34" charset="0"/>
              </a:rPr>
              <a:t> (go</a:t>
            </a:r>
            <a:r>
              <a:rPr lang="en-US" dirty="0">
                <a:solidFill>
                  <a:srgbClr val="202122"/>
                </a:solidFill>
                <a:latin typeface="Arial" panose="020B0604020202020204" pitchFamily="34" charset="0"/>
              </a:rPr>
              <a:t>y) = Nation</a:t>
            </a: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3132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1043-315C-4A8A-B63F-7D6A3E89CA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2534D-089C-4C08-B916-339D8B7AA766}"/>
              </a:ext>
            </a:extLst>
          </p:cNvPr>
          <p:cNvSpPr>
            <a:spLocks noGrp="1"/>
          </p:cNvSpPr>
          <p:nvPr>
            <p:ph idx="1"/>
          </p:nvPr>
        </p:nvSpPr>
        <p:spPr>
          <a:xfrm>
            <a:off x="838200" y="1835150"/>
            <a:ext cx="10515600" cy="4351338"/>
          </a:xfrm>
        </p:spPr>
        <p:txBody>
          <a:bodyPr/>
          <a:lstStyle/>
          <a:p>
            <a:r>
              <a:rPr lang="en-US" dirty="0"/>
              <a:t>Bible as specific cultural product of the </a:t>
            </a:r>
            <a:r>
              <a:rPr lang="en-US" i="1" dirty="0"/>
              <a:t>ethnos</a:t>
            </a:r>
            <a:r>
              <a:rPr lang="en-US" dirty="0"/>
              <a:t> of Israel</a:t>
            </a:r>
            <a:br>
              <a:rPr lang="en-US" dirty="0"/>
            </a:br>
            <a:endParaRPr lang="en-US" dirty="0"/>
          </a:p>
          <a:p>
            <a:pPr marL="0" indent="0">
              <a:buNone/>
            </a:pPr>
            <a:endParaRPr lang="en-US" dirty="0"/>
          </a:p>
        </p:txBody>
      </p:sp>
    </p:spTree>
    <p:extLst>
      <p:ext uri="{BB962C8B-B14F-4D97-AF65-F5344CB8AC3E}">
        <p14:creationId xmlns:p14="http://schemas.microsoft.com/office/powerpoint/2010/main" val="88945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0C528-B18F-423F-B947-395545E323AF}"/>
              </a:ext>
            </a:extLst>
          </p:cNvPr>
          <p:cNvSpPr>
            <a:spLocks noGrp="1"/>
          </p:cNvSpPr>
          <p:nvPr>
            <p:ph type="title"/>
          </p:nvPr>
        </p:nvSpPr>
        <p:spPr>
          <a:xfrm>
            <a:off x="649224" y="645106"/>
            <a:ext cx="3650279" cy="1259894"/>
          </a:xfrm>
        </p:spPr>
        <p:txBody>
          <a:bodyPr>
            <a:normAutofit/>
          </a:bodyPr>
          <a:lstStyle/>
          <a:p>
            <a:endParaRPr lang="en-US"/>
          </a:p>
        </p:txBody>
      </p:sp>
      <p:sp>
        <p:nvSpPr>
          <p:cNvPr id="9" name="Content Placeholder 8">
            <a:extLst>
              <a:ext uri="{FF2B5EF4-FFF2-40B4-BE49-F238E27FC236}">
                <a16:creationId xmlns:a16="http://schemas.microsoft.com/office/drawing/2014/main" id="{30D7C092-F71A-43BC-9CED-8356B0C9425C}"/>
              </a:ext>
            </a:extLst>
          </p:cNvPr>
          <p:cNvSpPr>
            <a:spLocks noGrp="1"/>
          </p:cNvSpPr>
          <p:nvPr>
            <p:ph idx="1"/>
          </p:nvPr>
        </p:nvSpPr>
        <p:spPr>
          <a:xfrm>
            <a:off x="649225" y="2133600"/>
            <a:ext cx="3650278" cy="3759253"/>
          </a:xfrm>
        </p:spPr>
        <p:txBody>
          <a:bodyPr>
            <a:normAutofit/>
          </a:bodyPr>
          <a:lstStyle/>
          <a:p>
            <a:endParaRPr lang="en-US"/>
          </a:p>
        </p:txBody>
      </p:sp>
      <p:pic>
        <p:nvPicPr>
          <p:cNvPr id="5" name="Content Placeholder 4" descr="Map&#10;&#10;Description automatically generated">
            <a:extLst>
              <a:ext uri="{FF2B5EF4-FFF2-40B4-BE49-F238E27FC236}">
                <a16:creationId xmlns:a16="http://schemas.microsoft.com/office/drawing/2014/main" id="{0572BEB7-AB39-4F18-AD04-EA5CABAA35C2}"/>
              </a:ext>
            </a:extLst>
          </p:cNvPr>
          <p:cNvPicPr>
            <a:picLocks noChangeAspect="1"/>
          </p:cNvPicPr>
          <p:nvPr/>
        </p:nvPicPr>
        <p:blipFill rotWithShape="1">
          <a:blip r:embed="rId2">
            <a:extLst>
              <a:ext uri="{28A0092B-C50C-407E-A947-70E740481C1C}">
                <a14:useLocalDpi xmlns:a14="http://schemas.microsoft.com/office/drawing/2010/main" val="0"/>
              </a:ext>
            </a:extLst>
          </a:blip>
          <a:srcRect l="15521" r="6911" b="1"/>
          <a:stretch/>
        </p:blipFill>
        <p:spPr>
          <a:xfrm>
            <a:off x="4619543" y="10"/>
            <a:ext cx="7572457" cy="6857990"/>
          </a:xfrm>
          <a:prstGeom prst="rect">
            <a:avLst/>
          </a:prstGeom>
        </p:spPr>
      </p:pic>
    </p:spTree>
    <p:extLst>
      <p:ext uri="{BB962C8B-B14F-4D97-AF65-F5344CB8AC3E}">
        <p14:creationId xmlns:p14="http://schemas.microsoft.com/office/powerpoint/2010/main" val="89455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A5D5-ABB9-4DB6-A531-41D3A64A73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378343-D790-4B72-9AEF-3B2E83C495C1}"/>
              </a:ext>
            </a:extLst>
          </p:cNvPr>
          <p:cNvSpPr>
            <a:spLocks noGrp="1"/>
          </p:cNvSpPr>
          <p:nvPr>
            <p:ph idx="1"/>
          </p:nvPr>
        </p:nvSpPr>
        <p:spPr/>
        <p:txBody>
          <a:bodyPr>
            <a:normAutofit/>
          </a:bodyPr>
          <a:lstStyle/>
          <a:p>
            <a:r>
              <a:rPr lang="en-US" sz="3600" dirty="0"/>
              <a:t>Israelite</a:t>
            </a:r>
          </a:p>
          <a:p>
            <a:r>
              <a:rPr lang="en-US" sz="3600" dirty="0"/>
              <a:t>Hebrew</a:t>
            </a:r>
          </a:p>
          <a:p>
            <a:r>
              <a:rPr lang="en-US" sz="3600" dirty="0"/>
              <a:t>Judean</a:t>
            </a:r>
          </a:p>
          <a:p>
            <a:r>
              <a:rPr lang="en-US" sz="3600" dirty="0"/>
              <a:t>Jewish</a:t>
            </a:r>
          </a:p>
        </p:txBody>
      </p:sp>
    </p:spTree>
    <p:extLst>
      <p:ext uri="{BB962C8B-B14F-4D97-AF65-F5344CB8AC3E}">
        <p14:creationId xmlns:p14="http://schemas.microsoft.com/office/powerpoint/2010/main" val="183159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6A04-324E-470A-8F73-6A8868DC1F66}"/>
              </a:ext>
            </a:extLst>
          </p:cNvPr>
          <p:cNvSpPr>
            <a:spLocks noGrp="1"/>
          </p:cNvSpPr>
          <p:nvPr>
            <p:ph type="title"/>
          </p:nvPr>
        </p:nvSpPr>
        <p:spPr/>
        <p:txBody>
          <a:bodyPr/>
          <a:lstStyle/>
          <a:p>
            <a:r>
              <a:rPr lang="en-US" dirty="0"/>
              <a:t>Amos 1</a:t>
            </a:r>
          </a:p>
        </p:txBody>
      </p:sp>
      <p:sp>
        <p:nvSpPr>
          <p:cNvPr id="3" name="Content Placeholder 2">
            <a:extLst>
              <a:ext uri="{FF2B5EF4-FFF2-40B4-BE49-F238E27FC236}">
                <a16:creationId xmlns:a16="http://schemas.microsoft.com/office/drawing/2014/main" id="{2F6FD041-CD95-4EA6-AB41-4E9158547500}"/>
              </a:ext>
            </a:extLst>
          </p:cNvPr>
          <p:cNvSpPr>
            <a:spLocks noGrp="1"/>
          </p:cNvSpPr>
          <p:nvPr>
            <p:ph idx="1"/>
          </p:nvPr>
        </p:nvSpPr>
        <p:spPr/>
        <p:txBody>
          <a:bodyPr>
            <a:normAutofit/>
          </a:bodyPr>
          <a:lstStyle/>
          <a:p>
            <a:pPr marL="0" indent="0">
              <a:buNone/>
            </a:pPr>
            <a:r>
              <a:rPr lang="en-US" dirty="0"/>
              <a:t>Thus says the Lord: </a:t>
            </a:r>
          </a:p>
          <a:p>
            <a:pPr marL="0" indent="0">
              <a:buNone/>
            </a:pPr>
            <a:r>
              <a:rPr lang="en-US" dirty="0"/>
              <a:t>For three transgressions of </a:t>
            </a:r>
            <a:r>
              <a:rPr lang="en-US" b="1" dirty="0"/>
              <a:t>Damascus</a:t>
            </a:r>
            <a:r>
              <a:rPr lang="en-US" dirty="0"/>
              <a:t>, </a:t>
            </a:r>
          </a:p>
          <a:p>
            <a:pPr marL="0" indent="0">
              <a:buNone/>
            </a:pPr>
            <a:r>
              <a:rPr lang="en-US" dirty="0"/>
              <a:t>and for four, I will not revoke the punishment;﻿…</a:t>
            </a:r>
          </a:p>
          <a:p>
            <a:pPr marL="0" indent="0">
              <a:buNone/>
            </a:pPr>
            <a:endParaRPr lang="en-US" dirty="0"/>
          </a:p>
          <a:p>
            <a:pPr marL="0" indent="0">
              <a:buNone/>
            </a:pPr>
            <a:r>
              <a:rPr lang="en-US" dirty="0"/>
              <a:t>For three transgressions of </a:t>
            </a:r>
            <a:r>
              <a:rPr lang="en-US" b="1" dirty="0"/>
              <a:t>Gaza</a:t>
            </a:r>
            <a:r>
              <a:rPr lang="en-US" dirty="0"/>
              <a:t>, …</a:t>
            </a:r>
          </a:p>
          <a:p>
            <a:pPr marL="0" indent="0">
              <a:buNone/>
            </a:pPr>
            <a:endParaRPr lang="en-US" dirty="0"/>
          </a:p>
          <a:p>
            <a:pPr marL="0" indent="0">
              <a:buNone/>
            </a:pPr>
            <a:r>
              <a:rPr lang="en-US" dirty="0"/>
              <a:t>For three transgressions of </a:t>
            </a:r>
            <a:r>
              <a:rPr lang="en-US" b="1" dirty="0" err="1"/>
              <a:t>Tyre</a:t>
            </a:r>
            <a:r>
              <a:rPr lang="en-US" dirty="0"/>
              <a:t>, …</a:t>
            </a:r>
            <a:br>
              <a:rPr lang="en-US" dirty="0"/>
            </a:br>
            <a:endParaRPr lang="en-US" dirty="0"/>
          </a:p>
          <a:p>
            <a:pPr marL="0" indent="0">
              <a:buNone/>
            </a:pPr>
            <a:r>
              <a:rPr lang="en-US" dirty="0"/>
              <a:t>For three transgressions of </a:t>
            </a:r>
            <a:r>
              <a:rPr lang="en-US" b="1" dirty="0"/>
              <a:t>Edom</a:t>
            </a:r>
            <a:r>
              <a:rPr lang="en-US" dirty="0"/>
              <a:t>, …. </a:t>
            </a:r>
            <a:r>
              <a:rPr lang="en-US" b="1" dirty="0"/>
              <a:t>Ammonites</a:t>
            </a:r>
            <a:r>
              <a:rPr lang="en-US" dirty="0"/>
              <a:t>…. </a:t>
            </a:r>
            <a:r>
              <a:rPr lang="en-US" b="1" dirty="0"/>
              <a:t>Moab</a:t>
            </a:r>
          </a:p>
        </p:txBody>
      </p:sp>
    </p:spTree>
    <p:extLst>
      <p:ext uri="{BB962C8B-B14F-4D97-AF65-F5344CB8AC3E}">
        <p14:creationId xmlns:p14="http://schemas.microsoft.com/office/powerpoint/2010/main" val="391579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F6A04-324E-470A-8F73-6A8868DC1F66}"/>
              </a:ext>
            </a:extLst>
          </p:cNvPr>
          <p:cNvSpPr>
            <a:spLocks noGrp="1"/>
          </p:cNvSpPr>
          <p:nvPr>
            <p:ph type="title"/>
          </p:nvPr>
        </p:nvSpPr>
        <p:spPr>
          <a:xfrm>
            <a:off x="649224" y="645106"/>
            <a:ext cx="3650279" cy="1259894"/>
          </a:xfrm>
        </p:spPr>
        <p:txBody>
          <a:bodyPr>
            <a:normAutofit/>
          </a:bodyPr>
          <a:lstStyle/>
          <a:p>
            <a:r>
              <a:rPr lang="en-US"/>
              <a:t>Amos 1</a:t>
            </a:r>
            <a:endParaRPr lang="en-US" dirty="0"/>
          </a:p>
        </p:txBody>
      </p:sp>
      <p:sp>
        <p:nvSpPr>
          <p:cNvPr id="3" name="Content Placeholder 2">
            <a:extLst>
              <a:ext uri="{FF2B5EF4-FFF2-40B4-BE49-F238E27FC236}">
                <a16:creationId xmlns:a16="http://schemas.microsoft.com/office/drawing/2014/main" id="{2F6FD041-CD95-4EA6-AB41-4E9158547500}"/>
              </a:ext>
            </a:extLst>
          </p:cNvPr>
          <p:cNvSpPr>
            <a:spLocks noGrp="1"/>
          </p:cNvSpPr>
          <p:nvPr>
            <p:ph idx="1"/>
          </p:nvPr>
        </p:nvSpPr>
        <p:spPr>
          <a:xfrm>
            <a:off x="649225" y="2133600"/>
            <a:ext cx="3650278" cy="3759253"/>
          </a:xfrm>
        </p:spPr>
        <p:txBody>
          <a:bodyPr>
            <a:normAutofit/>
          </a:bodyPr>
          <a:lstStyle/>
          <a:p>
            <a:pPr marL="0" indent="0">
              <a:lnSpc>
                <a:spcPct val="90000"/>
              </a:lnSpc>
              <a:buNone/>
            </a:pPr>
            <a:r>
              <a:rPr lang="en-US" sz="1500"/>
              <a:t>Thus says the Lord: </a:t>
            </a:r>
          </a:p>
          <a:p>
            <a:pPr marL="0" indent="0">
              <a:lnSpc>
                <a:spcPct val="90000"/>
              </a:lnSpc>
              <a:buNone/>
            </a:pPr>
            <a:r>
              <a:rPr lang="en-US" sz="1500"/>
              <a:t>For three transgressions of </a:t>
            </a:r>
            <a:r>
              <a:rPr lang="en-US" sz="1500" b="1"/>
              <a:t>Damascus</a:t>
            </a:r>
            <a:r>
              <a:rPr lang="en-US" sz="1500"/>
              <a:t>, </a:t>
            </a:r>
          </a:p>
          <a:p>
            <a:pPr marL="0" indent="0">
              <a:lnSpc>
                <a:spcPct val="90000"/>
              </a:lnSpc>
              <a:buNone/>
            </a:pPr>
            <a:r>
              <a:rPr lang="en-US" sz="1500"/>
              <a:t>and for four, I will not revoke the punishment;﻿…</a:t>
            </a:r>
          </a:p>
          <a:p>
            <a:pPr marL="0" indent="0">
              <a:lnSpc>
                <a:spcPct val="90000"/>
              </a:lnSpc>
              <a:buNone/>
            </a:pPr>
            <a:endParaRPr lang="en-US" sz="1500"/>
          </a:p>
          <a:p>
            <a:pPr marL="0" indent="0">
              <a:lnSpc>
                <a:spcPct val="90000"/>
              </a:lnSpc>
              <a:buNone/>
            </a:pPr>
            <a:r>
              <a:rPr lang="en-US" sz="1500"/>
              <a:t>For three transgressions of </a:t>
            </a:r>
            <a:r>
              <a:rPr lang="en-US" sz="1500" b="1"/>
              <a:t>Gaza</a:t>
            </a:r>
            <a:r>
              <a:rPr lang="en-US" sz="1500"/>
              <a:t>, …</a:t>
            </a:r>
          </a:p>
          <a:p>
            <a:pPr marL="0" indent="0">
              <a:lnSpc>
                <a:spcPct val="90000"/>
              </a:lnSpc>
              <a:buNone/>
            </a:pPr>
            <a:endParaRPr lang="en-US" sz="1500"/>
          </a:p>
          <a:p>
            <a:pPr marL="0" indent="0">
              <a:lnSpc>
                <a:spcPct val="90000"/>
              </a:lnSpc>
              <a:buNone/>
            </a:pPr>
            <a:r>
              <a:rPr lang="en-US" sz="1500"/>
              <a:t>For three transgressions of </a:t>
            </a:r>
            <a:r>
              <a:rPr lang="en-US" sz="1500" b="1" err="1"/>
              <a:t>Tyre</a:t>
            </a:r>
            <a:r>
              <a:rPr lang="en-US" sz="1500"/>
              <a:t>, …</a:t>
            </a:r>
            <a:br>
              <a:rPr lang="en-US" sz="1500"/>
            </a:br>
            <a:endParaRPr lang="en-US" sz="1500"/>
          </a:p>
          <a:p>
            <a:pPr marL="0" indent="0">
              <a:lnSpc>
                <a:spcPct val="90000"/>
              </a:lnSpc>
              <a:buNone/>
            </a:pPr>
            <a:r>
              <a:rPr lang="en-US" sz="1500"/>
              <a:t>For three transgressions of </a:t>
            </a:r>
            <a:r>
              <a:rPr lang="en-US" sz="1500" b="1"/>
              <a:t>Edom</a:t>
            </a:r>
            <a:r>
              <a:rPr lang="en-US" sz="1500"/>
              <a:t>, …. </a:t>
            </a:r>
            <a:r>
              <a:rPr lang="en-US" sz="1500" b="1"/>
              <a:t>Ammonites</a:t>
            </a:r>
            <a:r>
              <a:rPr lang="en-US" sz="1500"/>
              <a:t>…. </a:t>
            </a:r>
            <a:r>
              <a:rPr lang="en-US" sz="1500" b="1"/>
              <a:t>Moab</a:t>
            </a:r>
          </a:p>
        </p:txBody>
      </p:sp>
      <p:pic>
        <p:nvPicPr>
          <p:cNvPr id="5" name="Picture 4" descr="Map&#10;&#10;Description automatically generated">
            <a:extLst>
              <a:ext uri="{FF2B5EF4-FFF2-40B4-BE49-F238E27FC236}">
                <a16:creationId xmlns:a16="http://schemas.microsoft.com/office/drawing/2014/main" id="{70EEA292-C874-40B5-BB75-25FE60391D52}"/>
              </a:ext>
            </a:extLst>
          </p:cNvPr>
          <p:cNvPicPr>
            <a:picLocks noChangeAspect="1"/>
          </p:cNvPicPr>
          <p:nvPr/>
        </p:nvPicPr>
        <p:blipFill rotWithShape="1">
          <a:blip r:embed="rId2">
            <a:extLst>
              <a:ext uri="{28A0092B-C50C-407E-A947-70E740481C1C}">
                <a14:useLocalDpi xmlns:a14="http://schemas.microsoft.com/office/drawing/2010/main" val="0"/>
              </a:ext>
            </a:extLst>
          </a:blip>
          <a:srcRect l="15521" r="6911" b="1"/>
          <a:stretch/>
        </p:blipFill>
        <p:spPr>
          <a:xfrm>
            <a:off x="4619543" y="10"/>
            <a:ext cx="7572457" cy="6857990"/>
          </a:xfrm>
          <a:prstGeom prst="rect">
            <a:avLst/>
          </a:prstGeom>
        </p:spPr>
      </p:pic>
    </p:spTree>
    <p:extLst>
      <p:ext uri="{BB962C8B-B14F-4D97-AF65-F5344CB8AC3E}">
        <p14:creationId xmlns:p14="http://schemas.microsoft.com/office/powerpoint/2010/main" val="29104526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3872-87A7-4FB8-8CE5-557C1FB256A2}"/>
              </a:ext>
            </a:extLst>
          </p:cNvPr>
          <p:cNvSpPr>
            <a:spLocks noGrp="1"/>
          </p:cNvSpPr>
          <p:nvPr>
            <p:ph type="title"/>
          </p:nvPr>
        </p:nvSpPr>
        <p:spPr/>
        <p:txBody>
          <a:bodyPr/>
          <a:lstStyle/>
          <a:p>
            <a:r>
              <a:rPr lang="en-US" dirty="0"/>
              <a:t>Ruth 1 </a:t>
            </a:r>
          </a:p>
        </p:txBody>
      </p:sp>
      <p:sp>
        <p:nvSpPr>
          <p:cNvPr id="3" name="Content Placeholder 2">
            <a:extLst>
              <a:ext uri="{FF2B5EF4-FFF2-40B4-BE49-F238E27FC236}">
                <a16:creationId xmlns:a16="http://schemas.microsoft.com/office/drawing/2014/main" id="{930DCD85-2C69-402A-8411-77849582D0DC}"/>
              </a:ext>
            </a:extLst>
          </p:cNvPr>
          <p:cNvSpPr>
            <a:spLocks noGrp="1"/>
          </p:cNvSpPr>
          <p:nvPr>
            <p:ph idx="1"/>
          </p:nvPr>
        </p:nvSpPr>
        <p:spPr/>
        <p:txBody>
          <a:bodyPr>
            <a:normAutofit fontScale="92500" lnSpcReduction="20000"/>
          </a:bodyPr>
          <a:lstStyle/>
          <a:p>
            <a:pPr marL="0" indent="0">
              <a:buNone/>
            </a:pPr>
            <a:r>
              <a:rPr lang="en-US" dirty="0"/>
              <a:t>“Then Naomi started to return with her daughters-in-law from the country of Moab…</a:t>
            </a:r>
          </a:p>
          <a:p>
            <a:pPr marL="0" indent="0">
              <a:buNone/>
            </a:pPr>
            <a:r>
              <a:rPr lang="en-US" dirty="0"/>
              <a:t> 	But Ruth said, </a:t>
            </a:r>
          </a:p>
          <a:p>
            <a:pPr marL="0" indent="0">
              <a:buNone/>
            </a:pPr>
            <a:r>
              <a:rPr lang="en-US" dirty="0"/>
              <a:t>“Do not press me to leave you </a:t>
            </a:r>
          </a:p>
          <a:p>
            <a:pPr marL="0" indent="0">
              <a:buNone/>
            </a:pPr>
            <a:r>
              <a:rPr lang="en-US" dirty="0"/>
              <a:t>or to turn back from following you! </a:t>
            </a:r>
          </a:p>
          <a:p>
            <a:pPr marL="0" indent="0">
              <a:buNone/>
            </a:pPr>
            <a:r>
              <a:rPr lang="en-US" dirty="0"/>
              <a:t>Where you go, I will go; </a:t>
            </a:r>
          </a:p>
          <a:p>
            <a:pPr marL="0" indent="0">
              <a:buNone/>
            </a:pPr>
            <a:r>
              <a:rPr lang="en-US" dirty="0"/>
              <a:t>where you lodge, I will lodge; </a:t>
            </a:r>
          </a:p>
          <a:p>
            <a:pPr marL="0" indent="0">
              <a:buNone/>
            </a:pPr>
            <a:r>
              <a:rPr lang="en-US" b="1" dirty="0"/>
              <a:t>your people shall be my people, </a:t>
            </a:r>
          </a:p>
          <a:p>
            <a:pPr marL="0" indent="0">
              <a:buNone/>
            </a:pPr>
            <a:r>
              <a:rPr lang="en-US" b="1" dirty="0"/>
              <a:t>and your God my God. </a:t>
            </a:r>
          </a:p>
          <a:p>
            <a:pPr marL="0" indent="0">
              <a:buNone/>
            </a:pPr>
            <a:r>
              <a:rPr lang="en-US" dirty="0"/>
              <a:t>Where you die, I will die— </a:t>
            </a:r>
          </a:p>
          <a:p>
            <a:pPr marL="0" indent="0">
              <a:buNone/>
            </a:pPr>
            <a:r>
              <a:rPr lang="en-US" dirty="0"/>
              <a:t>there will I be buried. </a:t>
            </a:r>
          </a:p>
        </p:txBody>
      </p:sp>
    </p:spTree>
    <p:extLst>
      <p:ext uri="{BB962C8B-B14F-4D97-AF65-F5344CB8AC3E}">
        <p14:creationId xmlns:p14="http://schemas.microsoft.com/office/powerpoint/2010/main" val="39764379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68</TotalTime>
  <Words>1681</Words>
  <Application>Microsoft Macintosh PowerPoint</Application>
  <PresentationFormat>Widescreen</PresentationFormat>
  <Paragraphs>98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Chronicle</vt:lpstr>
      <vt:lpstr>Palatino Linotype</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Amos 1</vt:lpstr>
      <vt:lpstr>Amos 1</vt:lpstr>
      <vt:lpstr>Ruth 1 </vt:lpstr>
      <vt:lpstr>Exclusivism in the Hebrew Bible</vt:lpstr>
      <vt:lpstr>Exclusivism in the Hebrew Bible</vt:lpstr>
      <vt:lpstr>Exclusivism in the Hebrew Bible</vt:lpstr>
      <vt:lpstr>Inclusivism in the Hebrew Bible</vt:lpstr>
      <vt:lpstr>Inclusivism in the Hebrew Bible</vt:lpstr>
      <vt:lpstr>Inclusivism in the Hebrew Bible</vt:lpstr>
      <vt:lpstr>Inclusivism in the Hebrew Bible</vt:lpstr>
      <vt:lpstr>Inclusivism in the Hebrew Bible</vt:lpstr>
      <vt:lpstr>Inclusivism in the Hebrew Bible</vt:lpstr>
      <vt:lpstr>Inclusivism in the Hebrew Bible</vt:lpstr>
      <vt:lpstr>Inclusivism in the Hebrew Bible</vt:lpstr>
      <vt:lpstr>Inclusivism in the Hebrew Bible</vt:lpstr>
      <vt:lpstr>Ethnoracial Identity in Antiquity</vt:lpstr>
      <vt:lpstr>Israelite Identity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Smith</dc:creator>
  <cp:lastModifiedBy>Kasey Johnson</cp:lastModifiedBy>
  <cp:revision>1</cp:revision>
  <dcterms:created xsi:type="dcterms:W3CDTF">2021-02-09T22:23:01Z</dcterms:created>
  <dcterms:modified xsi:type="dcterms:W3CDTF">2021-05-10T02:34:35Z</dcterms:modified>
</cp:coreProperties>
</file>